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275" r:id="rId7"/>
    <p:sldId id="258" r:id="rId8"/>
    <p:sldId id="280" r:id="rId9"/>
    <p:sldId id="289" r:id="rId10"/>
    <p:sldId id="260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87" r:id="rId19"/>
    <p:sldId id="290" r:id="rId20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871A30-DD4E-F665-FF6F-F194D990619F}" name="Ahern, Michaela" initials="AM" userId="S::michaela.ahern@metrotransit.org::b701eaf5-a674-4bb9-8082-002936ae7087" providerId="AD"/>
  <p188:author id="{ACF46AA2-7049-B419-3D7D-0BFBFF8B46AF}" name="Mechtenberg, Michael" initials="MM" userId="S::Michael.Mechtenberg@metrotransit.org::cd7d318c-04a1-49da-a89a-a4be1840e5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1FC"/>
    <a:srgbClr val="105594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75D21-ACCB-4A75-BCB0-573D07FDFDA9}" v="83" dt="2026-01-15T19:49:2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tenberg, Michael" userId="cd7d318c-04a1-49da-a89a-a4be1840e517" providerId="ADAL" clId="{1EA7A474-0A36-4DFF-A1CA-8CE6B71A5D1A}"/>
    <pc:docChg chg="undo custSel addSld delSld modSld sldOrd">
      <pc:chgData name="Mechtenberg, Michael" userId="cd7d318c-04a1-49da-a89a-a4be1840e517" providerId="ADAL" clId="{1EA7A474-0A36-4DFF-A1CA-8CE6B71A5D1A}" dt="2026-01-15T19:51:04.955" v="424" actId="403"/>
      <pc:docMkLst>
        <pc:docMk/>
      </pc:docMkLst>
      <pc:sldChg chg="modSp mod">
        <pc:chgData name="Mechtenberg, Michael" userId="cd7d318c-04a1-49da-a89a-a4be1840e517" providerId="ADAL" clId="{1EA7A474-0A36-4DFF-A1CA-8CE6B71A5D1A}" dt="2026-01-15T19:33:00.852" v="364" actId="20577"/>
        <pc:sldMkLst>
          <pc:docMk/>
          <pc:sldMk cId="0" sldId="256"/>
        </pc:sldMkLst>
        <pc:spChg chg="mod">
          <ac:chgData name="Mechtenberg, Michael" userId="cd7d318c-04a1-49da-a89a-a4be1840e517" providerId="ADAL" clId="{1EA7A474-0A36-4DFF-A1CA-8CE6B71A5D1A}" dt="2026-01-15T19:33:00.852" v="364" actId="20577"/>
          <ac:spMkLst>
            <pc:docMk/>
            <pc:sldMk cId="0" sldId="256"/>
            <ac:spMk id="7" creationId="{ABF04BE3-7078-455D-1CC1-8C27D09DCD40}"/>
          </ac:spMkLst>
        </pc:spChg>
      </pc:sldChg>
      <pc:sldChg chg="addSp modSp">
        <pc:chgData name="Mechtenberg, Michael" userId="cd7d318c-04a1-49da-a89a-a4be1840e517" providerId="ADAL" clId="{1EA7A474-0A36-4DFF-A1CA-8CE6B71A5D1A}" dt="2026-01-15T19:48:36.849" v="387"/>
        <pc:sldMkLst>
          <pc:docMk/>
          <pc:sldMk cId="3210484419" sldId="258"/>
        </pc:sldMkLst>
        <pc:spChg chg="add mod">
          <ac:chgData name="Mechtenberg, Michael" userId="cd7d318c-04a1-49da-a89a-a4be1840e517" providerId="ADAL" clId="{1EA7A474-0A36-4DFF-A1CA-8CE6B71A5D1A}" dt="2026-01-15T19:48:36.849" v="387"/>
          <ac:spMkLst>
            <pc:docMk/>
            <pc:sldMk cId="3210484419" sldId="258"/>
            <ac:spMk id="6" creationId="{D210ACBE-CE25-C64D-5C2B-49B6B4585470}"/>
          </ac:spMkLst>
        </pc:spChg>
      </pc:sldChg>
      <pc:sldChg chg="addSp modSp mod">
        <pc:chgData name="Mechtenberg, Michael" userId="cd7d318c-04a1-49da-a89a-a4be1840e517" providerId="ADAL" clId="{1EA7A474-0A36-4DFF-A1CA-8CE6B71A5D1A}" dt="2026-01-15T19:48:43.477" v="392"/>
        <pc:sldMkLst>
          <pc:docMk/>
          <pc:sldMk cId="897564829" sldId="260"/>
        </pc:sldMkLst>
        <pc:spChg chg="mod">
          <ac:chgData name="Mechtenberg, Michael" userId="cd7d318c-04a1-49da-a89a-a4be1840e517" providerId="ADAL" clId="{1EA7A474-0A36-4DFF-A1CA-8CE6B71A5D1A}" dt="2026-01-15T16:13:11.386" v="20" actId="948"/>
          <ac:spMkLst>
            <pc:docMk/>
            <pc:sldMk cId="897564829" sldId="260"/>
            <ac:spMk id="3" creationId="{18152CF2-5FA6-41FC-ABA7-AA7A5172567A}"/>
          </ac:spMkLst>
        </pc:spChg>
        <pc:spChg chg="add mod">
          <ac:chgData name="Mechtenberg, Michael" userId="cd7d318c-04a1-49da-a89a-a4be1840e517" providerId="ADAL" clId="{1EA7A474-0A36-4DFF-A1CA-8CE6B71A5D1A}" dt="2026-01-15T19:48:43.477" v="392"/>
          <ac:spMkLst>
            <pc:docMk/>
            <pc:sldMk cId="897564829" sldId="260"/>
            <ac:spMk id="5" creationId="{D1D289DC-5093-4579-FC4D-DF258D9A872B}"/>
          </ac:spMkLst>
        </pc:spChg>
      </pc:sldChg>
      <pc:sldChg chg="modSp mod">
        <pc:chgData name="Mechtenberg, Michael" userId="cd7d318c-04a1-49da-a89a-a4be1840e517" providerId="ADAL" clId="{1EA7A474-0A36-4DFF-A1CA-8CE6B71A5D1A}" dt="2026-01-15T19:48:33.125" v="386" actId="1076"/>
        <pc:sldMkLst>
          <pc:docMk/>
          <pc:sldMk cId="1633027249" sldId="275"/>
        </pc:sldMkLst>
        <pc:spChg chg="mod">
          <ac:chgData name="Mechtenberg, Michael" userId="cd7d318c-04a1-49da-a89a-a4be1840e517" providerId="ADAL" clId="{1EA7A474-0A36-4DFF-A1CA-8CE6B71A5D1A}" dt="2026-01-15T19:48:33.125" v="386" actId="1076"/>
          <ac:spMkLst>
            <pc:docMk/>
            <pc:sldMk cId="1633027249" sldId="275"/>
            <ac:spMk id="6" creationId="{6036F2D4-6F3E-5C33-4F35-C8B6EFEBD31E}"/>
          </ac:spMkLst>
        </pc:spChg>
      </pc:sldChg>
      <pc:sldChg chg="addSp modSp mod">
        <pc:chgData name="Mechtenberg, Michael" userId="cd7d318c-04a1-49da-a89a-a4be1840e517" providerId="ADAL" clId="{1EA7A474-0A36-4DFF-A1CA-8CE6B71A5D1A}" dt="2026-01-15T19:48:40.384" v="390" actId="1035"/>
        <pc:sldMkLst>
          <pc:docMk/>
          <pc:sldMk cId="3487136168" sldId="280"/>
        </pc:sldMkLst>
        <pc:spChg chg="add mod">
          <ac:chgData name="Mechtenberg, Michael" userId="cd7d318c-04a1-49da-a89a-a4be1840e517" providerId="ADAL" clId="{1EA7A474-0A36-4DFF-A1CA-8CE6B71A5D1A}" dt="2026-01-15T19:48:40.384" v="390" actId="1035"/>
          <ac:spMkLst>
            <pc:docMk/>
            <pc:sldMk cId="3487136168" sldId="280"/>
            <ac:spMk id="5" creationId="{22193460-9B4C-9752-BCCF-DFAC5D408C37}"/>
          </ac:spMkLst>
        </pc:spChg>
      </pc:sldChg>
      <pc:sldChg chg="addSp modSp mod ord">
        <pc:chgData name="Mechtenberg, Michael" userId="cd7d318c-04a1-49da-a89a-a4be1840e517" providerId="ADAL" clId="{1EA7A474-0A36-4DFF-A1CA-8CE6B71A5D1A}" dt="2026-01-15T19:48:53.187" v="400"/>
        <pc:sldMkLst>
          <pc:docMk/>
          <pc:sldMk cId="273324598" sldId="287"/>
        </pc:sldMkLst>
        <pc:spChg chg="mod">
          <ac:chgData name="Mechtenberg, Michael" userId="cd7d318c-04a1-49da-a89a-a4be1840e517" providerId="ADAL" clId="{1EA7A474-0A36-4DFF-A1CA-8CE6B71A5D1A}" dt="2026-01-15T19:32:31.560" v="352" actId="948"/>
          <ac:spMkLst>
            <pc:docMk/>
            <pc:sldMk cId="273324598" sldId="287"/>
            <ac:spMk id="3" creationId="{18152CF2-5FA6-41FC-ABA7-AA7A5172567A}"/>
          </ac:spMkLst>
        </pc:spChg>
        <pc:spChg chg="add mod">
          <ac:chgData name="Mechtenberg, Michael" userId="cd7d318c-04a1-49da-a89a-a4be1840e517" providerId="ADAL" clId="{1EA7A474-0A36-4DFF-A1CA-8CE6B71A5D1A}" dt="2026-01-15T19:48:53.187" v="400"/>
          <ac:spMkLst>
            <pc:docMk/>
            <pc:sldMk cId="273324598" sldId="287"/>
            <ac:spMk id="5" creationId="{B8247173-1B7C-9D1E-0414-4EDF3C028B79}"/>
          </ac:spMkLst>
        </pc:spChg>
      </pc:sldChg>
      <pc:sldChg chg="addSp modSp">
        <pc:chgData name="Mechtenberg, Michael" userId="cd7d318c-04a1-49da-a89a-a4be1840e517" providerId="ADAL" clId="{1EA7A474-0A36-4DFF-A1CA-8CE6B71A5D1A}" dt="2026-01-15T19:48:41.930" v="391"/>
        <pc:sldMkLst>
          <pc:docMk/>
          <pc:sldMk cId="3147782684" sldId="289"/>
        </pc:sldMkLst>
        <pc:spChg chg="add mod">
          <ac:chgData name="Mechtenberg, Michael" userId="cd7d318c-04a1-49da-a89a-a4be1840e517" providerId="ADAL" clId="{1EA7A474-0A36-4DFF-A1CA-8CE6B71A5D1A}" dt="2026-01-15T19:48:41.930" v="391"/>
          <ac:spMkLst>
            <pc:docMk/>
            <pc:sldMk cId="3147782684" sldId="289"/>
            <ac:spMk id="5" creationId="{58883C77-7036-C52E-38EA-FE74CD8AA926}"/>
          </ac:spMkLst>
        </pc:spChg>
      </pc:sldChg>
      <pc:sldChg chg="addSp modSp mod ord">
        <pc:chgData name="Mechtenberg, Michael" userId="cd7d318c-04a1-49da-a89a-a4be1840e517" providerId="ADAL" clId="{1EA7A474-0A36-4DFF-A1CA-8CE6B71A5D1A}" dt="2026-01-15T19:48:54.669" v="401"/>
        <pc:sldMkLst>
          <pc:docMk/>
          <pc:sldMk cId="4146654020" sldId="290"/>
        </pc:sldMkLst>
        <pc:spChg chg="mod">
          <ac:chgData name="Mechtenberg, Michael" userId="cd7d318c-04a1-49da-a89a-a4be1840e517" providerId="ADAL" clId="{1EA7A474-0A36-4DFF-A1CA-8CE6B71A5D1A}" dt="2026-01-15T19:31:48.672" v="348" actId="1037"/>
          <ac:spMkLst>
            <pc:docMk/>
            <pc:sldMk cId="4146654020" sldId="290"/>
            <ac:spMk id="3" creationId="{2F8B80D1-C73F-0D5D-730B-2CBC4B837326}"/>
          </ac:spMkLst>
        </pc:spChg>
        <pc:spChg chg="add mod">
          <ac:chgData name="Mechtenberg, Michael" userId="cd7d318c-04a1-49da-a89a-a4be1840e517" providerId="ADAL" clId="{1EA7A474-0A36-4DFF-A1CA-8CE6B71A5D1A}" dt="2026-01-15T19:48:54.669" v="401"/>
          <ac:spMkLst>
            <pc:docMk/>
            <pc:sldMk cId="4146654020" sldId="290"/>
            <ac:spMk id="7" creationId="{501F9EBE-1A55-6ED0-FDC6-11C8109F422E}"/>
          </ac:spMkLst>
        </pc:spChg>
        <pc:picChg chg="add mod modCrop">
          <ac:chgData name="Mechtenberg, Michael" userId="cd7d318c-04a1-49da-a89a-a4be1840e517" providerId="ADAL" clId="{1EA7A474-0A36-4DFF-A1CA-8CE6B71A5D1A}" dt="2026-01-15T19:31:52.382" v="351" actId="1076"/>
          <ac:picMkLst>
            <pc:docMk/>
            <pc:sldMk cId="4146654020" sldId="290"/>
            <ac:picMk id="5" creationId="{FCFA11BD-AB1D-84E5-40E6-BBBF8EB336B2}"/>
          </ac:picMkLst>
        </pc:picChg>
      </pc:sldChg>
      <pc:sldChg chg="del">
        <pc:chgData name="Mechtenberg, Michael" userId="cd7d318c-04a1-49da-a89a-a4be1840e517" providerId="ADAL" clId="{1EA7A474-0A36-4DFF-A1CA-8CE6B71A5D1A}" dt="2026-01-15T16:53:53.278" v="166" actId="47"/>
        <pc:sldMkLst>
          <pc:docMk/>
          <pc:sldMk cId="571829663" sldId="291"/>
        </pc:sldMkLst>
      </pc:sldChg>
      <pc:sldChg chg="del">
        <pc:chgData name="Mechtenberg, Michael" userId="cd7d318c-04a1-49da-a89a-a4be1840e517" providerId="ADAL" clId="{1EA7A474-0A36-4DFF-A1CA-8CE6B71A5D1A}" dt="2026-01-15T16:53:54.249" v="167" actId="47"/>
        <pc:sldMkLst>
          <pc:docMk/>
          <pc:sldMk cId="1274911381" sldId="292"/>
        </pc:sldMkLst>
      </pc:sldChg>
      <pc:sldChg chg="del">
        <pc:chgData name="Mechtenberg, Michael" userId="cd7d318c-04a1-49da-a89a-a4be1840e517" providerId="ADAL" clId="{1EA7A474-0A36-4DFF-A1CA-8CE6B71A5D1A}" dt="2026-01-15T16:53:55.533" v="169" actId="47"/>
        <pc:sldMkLst>
          <pc:docMk/>
          <pc:sldMk cId="1545266610" sldId="293"/>
        </pc:sldMkLst>
      </pc:sldChg>
      <pc:sldChg chg="del">
        <pc:chgData name="Mechtenberg, Michael" userId="cd7d318c-04a1-49da-a89a-a4be1840e517" providerId="ADAL" clId="{1EA7A474-0A36-4DFF-A1CA-8CE6B71A5D1A}" dt="2026-01-15T16:53:56.246" v="170" actId="47"/>
        <pc:sldMkLst>
          <pc:docMk/>
          <pc:sldMk cId="3596656827" sldId="294"/>
        </pc:sldMkLst>
      </pc:sldChg>
      <pc:sldChg chg="del">
        <pc:chgData name="Mechtenberg, Michael" userId="cd7d318c-04a1-49da-a89a-a4be1840e517" providerId="ADAL" clId="{1EA7A474-0A36-4DFF-A1CA-8CE6B71A5D1A}" dt="2026-01-15T16:53:56.893" v="171" actId="47"/>
        <pc:sldMkLst>
          <pc:docMk/>
          <pc:sldMk cId="1062030917" sldId="295"/>
        </pc:sldMkLst>
      </pc:sldChg>
      <pc:sldChg chg="del">
        <pc:chgData name="Mechtenberg, Michael" userId="cd7d318c-04a1-49da-a89a-a4be1840e517" providerId="ADAL" clId="{1EA7A474-0A36-4DFF-A1CA-8CE6B71A5D1A}" dt="2026-01-15T16:53:57.583" v="172" actId="47"/>
        <pc:sldMkLst>
          <pc:docMk/>
          <pc:sldMk cId="3951610688" sldId="296"/>
        </pc:sldMkLst>
      </pc:sldChg>
      <pc:sldChg chg="del">
        <pc:chgData name="Mechtenberg, Michael" userId="cd7d318c-04a1-49da-a89a-a4be1840e517" providerId="ADAL" clId="{1EA7A474-0A36-4DFF-A1CA-8CE6B71A5D1A}" dt="2026-01-15T16:53:58.626" v="173" actId="47"/>
        <pc:sldMkLst>
          <pc:docMk/>
          <pc:sldMk cId="522930213" sldId="297"/>
        </pc:sldMkLst>
      </pc:sldChg>
      <pc:sldChg chg="del">
        <pc:chgData name="Mechtenberg, Michael" userId="cd7d318c-04a1-49da-a89a-a4be1840e517" providerId="ADAL" clId="{1EA7A474-0A36-4DFF-A1CA-8CE6B71A5D1A}" dt="2026-01-15T16:53:59.453" v="174" actId="47"/>
        <pc:sldMkLst>
          <pc:docMk/>
          <pc:sldMk cId="654596667" sldId="298"/>
        </pc:sldMkLst>
      </pc:sldChg>
      <pc:sldChg chg="del">
        <pc:chgData name="Mechtenberg, Michael" userId="cd7d318c-04a1-49da-a89a-a4be1840e517" providerId="ADAL" clId="{1EA7A474-0A36-4DFF-A1CA-8CE6B71A5D1A}" dt="2026-01-15T16:54:01.267" v="175" actId="47"/>
        <pc:sldMkLst>
          <pc:docMk/>
          <pc:sldMk cId="1640833606" sldId="299"/>
        </pc:sldMkLst>
      </pc:sldChg>
      <pc:sldChg chg="del">
        <pc:chgData name="Mechtenberg, Michael" userId="cd7d318c-04a1-49da-a89a-a4be1840e517" providerId="ADAL" clId="{1EA7A474-0A36-4DFF-A1CA-8CE6B71A5D1A}" dt="2026-01-15T16:54:33.783" v="200" actId="47"/>
        <pc:sldMkLst>
          <pc:docMk/>
          <pc:sldMk cId="4140128100" sldId="300"/>
        </pc:sldMkLst>
      </pc:sldChg>
      <pc:sldChg chg="del">
        <pc:chgData name="Mechtenberg, Michael" userId="cd7d318c-04a1-49da-a89a-a4be1840e517" providerId="ADAL" clId="{1EA7A474-0A36-4DFF-A1CA-8CE6B71A5D1A}" dt="2026-01-15T16:54:08.225" v="176" actId="47"/>
        <pc:sldMkLst>
          <pc:docMk/>
          <pc:sldMk cId="786484496" sldId="301"/>
        </pc:sldMkLst>
      </pc:sldChg>
      <pc:sldChg chg="del">
        <pc:chgData name="Mechtenberg, Michael" userId="cd7d318c-04a1-49da-a89a-a4be1840e517" providerId="ADAL" clId="{1EA7A474-0A36-4DFF-A1CA-8CE6B71A5D1A}" dt="2026-01-15T19:30:01.692" v="283" actId="47"/>
        <pc:sldMkLst>
          <pc:docMk/>
          <pc:sldMk cId="2097827490" sldId="302"/>
        </pc:sldMkLst>
      </pc:sldChg>
      <pc:sldChg chg="del">
        <pc:chgData name="Mechtenberg, Michael" userId="cd7d318c-04a1-49da-a89a-a4be1840e517" providerId="ADAL" clId="{1EA7A474-0A36-4DFF-A1CA-8CE6B71A5D1A}" dt="2026-01-15T19:30:04.955" v="284" actId="47"/>
        <pc:sldMkLst>
          <pc:docMk/>
          <pc:sldMk cId="2670797021" sldId="303"/>
        </pc:sldMkLst>
      </pc:sldChg>
      <pc:sldChg chg="del">
        <pc:chgData name="Mechtenberg, Michael" userId="cd7d318c-04a1-49da-a89a-a4be1840e517" providerId="ADAL" clId="{1EA7A474-0A36-4DFF-A1CA-8CE6B71A5D1A}" dt="2026-01-15T16:53:54.897" v="168" actId="47"/>
        <pc:sldMkLst>
          <pc:docMk/>
          <pc:sldMk cId="1128936711" sldId="304"/>
        </pc:sldMkLst>
      </pc:sldChg>
      <pc:sldChg chg="del">
        <pc:chgData name="Mechtenberg, Michael" userId="cd7d318c-04a1-49da-a89a-a4be1840e517" providerId="ADAL" clId="{1EA7A474-0A36-4DFF-A1CA-8CE6B71A5D1A}" dt="2026-01-15T19:30:13.182" v="287" actId="47"/>
        <pc:sldMkLst>
          <pc:docMk/>
          <pc:sldMk cId="654997372" sldId="307"/>
        </pc:sldMkLst>
      </pc:sldChg>
      <pc:sldChg chg="addSp modSp mod">
        <pc:chgData name="Mechtenberg, Michael" userId="cd7d318c-04a1-49da-a89a-a4be1840e517" providerId="ADAL" clId="{1EA7A474-0A36-4DFF-A1CA-8CE6B71A5D1A}" dt="2026-01-15T19:51:04.955" v="424" actId="403"/>
        <pc:sldMkLst>
          <pc:docMk/>
          <pc:sldMk cId="726321585" sldId="308"/>
        </pc:sldMkLst>
        <pc:spChg chg="add mod">
          <ac:chgData name="Mechtenberg, Michael" userId="cd7d318c-04a1-49da-a89a-a4be1840e517" providerId="ADAL" clId="{1EA7A474-0A36-4DFF-A1CA-8CE6B71A5D1A}" dt="2026-01-15T19:48:45.077" v="393"/>
          <ac:spMkLst>
            <pc:docMk/>
            <pc:sldMk cId="726321585" sldId="308"/>
            <ac:spMk id="7" creationId="{E6204416-6C12-9DB3-C72C-13E3FA3D5A2F}"/>
          </ac:spMkLst>
        </pc:spChg>
        <pc:graphicFrameChg chg="mod modGraphic">
          <ac:chgData name="Mechtenberg, Michael" userId="cd7d318c-04a1-49da-a89a-a4be1840e517" providerId="ADAL" clId="{1EA7A474-0A36-4DFF-A1CA-8CE6B71A5D1A}" dt="2026-01-15T19:51:04.955" v="424" actId="403"/>
          <ac:graphicFrameMkLst>
            <pc:docMk/>
            <pc:sldMk cId="726321585" sldId="308"/>
            <ac:graphicFrameMk id="4" creationId="{C04BC516-5097-FDD5-9685-C13B7C1C5FF5}"/>
          </ac:graphicFrameMkLst>
        </pc:graphicFrameChg>
      </pc:sldChg>
      <pc:sldChg chg="addSp delSp modSp new mod ord">
        <pc:chgData name="Mechtenberg, Michael" userId="cd7d318c-04a1-49da-a89a-a4be1840e517" providerId="ADAL" clId="{1EA7A474-0A36-4DFF-A1CA-8CE6B71A5D1A}" dt="2026-01-15T19:49:16.102" v="420" actId="20577"/>
        <pc:sldMkLst>
          <pc:docMk/>
          <pc:sldMk cId="1805519729" sldId="309"/>
        </pc:sldMkLst>
        <pc:spChg chg="mod">
          <ac:chgData name="Mechtenberg, Michael" userId="cd7d318c-04a1-49da-a89a-a4be1840e517" providerId="ADAL" clId="{1EA7A474-0A36-4DFF-A1CA-8CE6B71A5D1A}" dt="2026-01-15T16:35:19.023" v="86" actId="1076"/>
          <ac:spMkLst>
            <pc:docMk/>
            <pc:sldMk cId="1805519729" sldId="309"/>
            <ac:spMk id="2" creationId="{82749E2D-D876-B99F-3DBC-A00CA67AF584}"/>
          </ac:spMkLst>
        </pc:spChg>
        <pc:spChg chg="del">
          <ac:chgData name="Mechtenberg, Michael" userId="cd7d318c-04a1-49da-a89a-a4be1840e517" providerId="ADAL" clId="{1EA7A474-0A36-4DFF-A1CA-8CE6B71A5D1A}" dt="2026-01-15T16:30:59.152" v="30" actId="478"/>
          <ac:spMkLst>
            <pc:docMk/>
            <pc:sldMk cId="1805519729" sldId="309"/>
            <ac:spMk id="3" creationId="{2AD70276-845D-17BD-A4B1-3C121C80EE53}"/>
          </ac:spMkLst>
        </pc:spChg>
        <pc:spChg chg="add mod">
          <ac:chgData name="Mechtenberg, Michael" userId="cd7d318c-04a1-49da-a89a-a4be1840e517" providerId="ADAL" clId="{1EA7A474-0A36-4DFF-A1CA-8CE6B71A5D1A}" dt="2026-01-15T19:48:46.088" v="394"/>
          <ac:spMkLst>
            <pc:docMk/>
            <pc:sldMk cId="1805519729" sldId="309"/>
            <ac:spMk id="15" creationId="{2E53FB92-F4F9-4752-E196-2E88ED741075}"/>
          </ac:spMkLst>
        </pc:spChg>
        <pc:spChg chg="add mod">
          <ac:chgData name="Mechtenberg, Michael" userId="cd7d318c-04a1-49da-a89a-a4be1840e517" providerId="ADAL" clId="{1EA7A474-0A36-4DFF-A1CA-8CE6B71A5D1A}" dt="2026-01-15T19:49:16.102" v="420" actId="20577"/>
          <ac:spMkLst>
            <pc:docMk/>
            <pc:sldMk cId="1805519729" sldId="309"/>
            <ac:spMk id="16" creationId="{16A6FA0B-7CE2-AE06-DA82-E74A103F8167}"/>
          </ac:spMkLst>
        </pc:spChg>
        <pc:graphicFrameChg chg="add mod">
          <ac:chgData name="Mechtenberg, Michael" userId="cd7d318c-04a1-49da-a89a-a4be1840e517" providerId="ADAL" clId="{1EA7A474-0A36-4DFF-A1CA-8CE6B71A5D1A}" dt="2026-01-15T16:30:29.682" v="24"/>
          <ac:graphicFrameMkLst>
            <pc:docMk/>
            <pc:sldMk cId="1805519729" sldId="309"/>
            <ac:graphicFrameMk id="4" creationId="{643ED875-5386-D586-464E-C7CEAE714C9E}"/>
          </ac:graphicFrameMkLst>
        </pc:graphicFrameChg>
        <pc:graphicFrameChg chg="add mod">
          <ac:chgData name="Mechtenberg, Michael" userId="cd7d318c-04a1-49da-a89a-a4be1840e517" providerId="ADAL" clId="{1EA7A474-0A36-4DFF-A1CA-8CE6B71A5D1A}" dt="2026-01-15T16:30:46.856" v="27"/>
          <ac:graphicFrameMkLst>
            <pc:docMk/>
            <pc:sldMk cId="1805519729" sldId="309"/>
            <ac:graphicFrameMk id="7" creationId="{643ED875-5386-D586-464E-C7CEAE714C9E}"/>
          </ac:graphicFrameMkLst>
        </pc:graphicFrameChg>
        <pc:graphicFrameChg chg="add mod">
          <ac:chgData name="Mechtenberg, Michael" userId="cd7d318c-04a1-49da-a89a-a4be1840e517" providerId="ADAL" clId="{1EA7A474-0A36-4DFF-A1CA-8CE6B71A5D1A}" dt="2026-01-15T16:32:20.848" v="35"/>
          <ac:graphicFrameMkLst>
            <pc:docMk/>
            <pc:sldMk cId="1805519729" sldId="309"/>
            <ac:graphicFrameMk id="9" creationId="{643ED875-5386-D586-464E-C7CEAE714C9E}"/>
          </ac:graphicFrameMkLst>
        </pc:graphicFrameChg>
        <pc:graphicFrameChg chg="add del mod">
          <ac:chgData name="Mechtenberg, Michael" userId="cd7d318c-04a1-49da-a89a-a4be1840e517" providerId="ADAL" clId="{1EA7A474-0A36-4DFF-A1CA-8CE6B71A5D1A}" dt="2026-01-15T16:33:02.368" v="40" actId="21"/>
          <ac:graphicFrameMkLst>
            <pc:docMk/>
            <pc:sldMk cId="1805519729" sldId="309"/>
            <ac:graphicFrameMk id="11" creationId="{643ED875-5386-D586-464E-C7CEAE714C9E}"/>
          </ac:graphicFrameMkLst>
        </pc:graphicFrameChg>
        <pc:picChg chg="add del mod">
          <ac:chgData name="Mechtenberg, Michael" userId="cd7d318c-04a1-49da-a89a-a4be1840e517" providerId="ADAL" clId="{1EA7A474-0A36-4DFF-A1CA-8CE6B71A5D1A}" dt="2026-01-15T16:31:09.274" v="32" actId="478"/>
          <ac:picMkLst>
            <pc:docMk/>
            <pc:sldMk cId="1805519729" sldId="309"/>
            <ac:picMk id="8" creationId="{BD8E0ACE-89FC-5A82-4DEA-AFFAE86C190F}"/>
          </ac:picMkLst>
        </pc:picChg>
        <pc:picChg chg="add mod">
          <ac:chgData name="Mechtenberg, Michael" userId="cd7d318c-04a1-49da-a89a-a4be1840e517" providerId="ADAL" clId="{1EA7A474-0A36-4DFF-A1CA-8CE6B71A5D1A}" dt="2026-01-15T16:35:24.761" v="88" actId="1076"/>
          <ac:picMkLst>
            <pc:docMk/>
            <pc:sldMk cId="1805519729" sldId="309"/>
            <ac:picMk id="10" creationId="{D8FF75C3-79F4-1EAE-2839-0C0DECBF014F}"/>
          </ac:picMkLst>
        </pc:picChg>
        <pc:picChg chg="add mod">
          <ac:chgData name="Mechtenberg, Michael" userId="cd7d318c-04a1-49da-a89a-a4be1840e517" providerId="ADAL" clId="{1EA7A474-0A36-4DFF-A1CA-8CE6B71A5D1A}" dt="2026-01-15T16:35:37.593" v="90" actId="1076"/>
          <ac:picMkLst>
            <pc:docMk/>
            <pc:sldMk cId="1805519729" sldId="309"/>
            <ac:picMk id="13" creationId="{039A6453-B4C8-750F-4A58-612D446CE427}"/>
          </ac:picMkLst>
        </pc:picChg>
      </pc:sldChg>
      <pc:sldChg chg="addSp delSp modSp add mod">
        <pc:chgData name="Mechtenberg, Michael" userId="cd7d318c-04a1-49da-a89a-a4be1840e517" providerId="ADAL" clId="{1EA7A474-0A36-4DFF-A1CA-8CE6B71A5D1A}" dt="2026-01-15T19:49:21.127" v="421"/>
        <pc:sldMkLst>
          <pc:docMk/>
          <pc:sldMk cId="967075601" sldId="310"/>
        </pc:sldMkLst>
        <pc:spChg chg="mod">
          <ac:chgData name="Mechtenberg, Michael" userId="cd7d318c-04a1-49da-a89a-a4be1840e517" providerId="ADAL" clId="{1EA7A474-0A36-4DFF-A1CA-8CE6B71A5D1A}" dt="2026-01-15T16:40:32.474" v="99"/>
          <ac:spMkLst>
            <pc:docMk/>
            <pc:sldMk cId="967075601" sldId="310"/>
            <ac:spMk id="2" creationId="{2CC7BEB8-1C96-CCF1-1749-CC422DE763E3}"/>
          </ac:spMkLst>
        </pc:spChg>
        <pc:spChg chg="add del">
          <ac:chgData name="Mechtenberg, Michael" userId="cd7d318c-04a1-49da-a89a-a4be1840e517" providerId="ADAL" clId="{1EA7A474-0A36-4DFF-A1CA-8CE6B71A5D1A}" dt="2026-01-15T16:40:46.947" v="101" actId="22"/>
          <ac:spMkLst>
            <pc:docMk/>
            <pc:sldMk cId="967075601" sldId="310"/>
            <ac:spMk id="6" creationId="{CA547EA5-1251-5675-C861-1F38950E5CDF}"/>
          </ac:spMkLst>
        </pc:spChg>
        <pc:spChg chg="add mod">
          <ac:chgData name="Mechtenberg, Michael" userId="cd7d318c-04a1-49da-a89a-a4be1840e517" providerId="ADAL" clId="{1EA7A474-0A36-4DFF-A1CA-8CE6B71A5D1A}" dt="2026-01-15T19:48:48.037" v="395"/>
          <ac:spMkLst>
            <pc:docMk/>
            <pc:sldMk cId="967075601" sldId="310"/>
            <ac:spMk id="9" creationId="{558D6BAB-8348-D18A-CF27-142D14498645}"/>
          </ac:spMkLst>
        </pc:spChg>
        <pc:spChg chg="add mod">
          <ac:chgData name="Mechtenberg, Michael" userId="cd7d318c-04a1-49da-a89a-a4be1840e517" providerId="ADAL" clId="{1EA7A474-0A36-4DFF-A1CA-8CE6B71A5D1A}" dt="2026-01-15T19:49:21.127" v="421"/>
          <ac:spMkLst>
            <pc:docMk/>
            <pc:sldMk cId="967075601" sldId="310"/>
            <ac:spMk id="11" creationId="{29A0EA89-A7AA-9A9B-5D6B-5E48F7BCB5D1}"/>
          </ac:spMkLst>
        </pc:spChg>
        <pc:picChg chg="add mod">
          <ac:chgData name="Mechtenberg, Michael" userId="cd7d318c-04a1-49da-a89a-a4be1840e517" providerId="ADAL" clId="{1EA7A474-0A36-4DFF-A1CA-8CE6B71A5D1A}" dt="2026-01-15T16:40:09.584" v="98" actId="1076"/>
          <ac:picMkLst>
            <pc:docMk/>
            <pc:sldMk cId="967075601" sldId="310"/>
            <ac:picMk id="4" creationId="{639E1070-4A9A-35FF-A551-D1CC16DAC5D5}"/>
          </ac:picMkLst>
        </pc:picChg>
        <pc:picChg chg="add del mod">
          <ac:chgData name="Mechtenberg, Michael" userId="cd7d318c-04a1-49da-a89a-a4be1840e517" providerId="ADAL" clId="{1EA7A474-0A36-4DFF-A1CA-8CE6B71A5D1A}" dt="2026-01-15T16:45:29.742" v="112" actId="21"/>
          <ac:picMkLst>
            <pc:docMk/>
            <pc:sldMk cId="967075601" sldId="310"/>
            <ac:picMk id="7" creationId="{A40678BB-0BDC-8BB3-401A-ADB6C63C29E1}"/>
          </ac:picMkLst>
        </pc:picChg>
        <pc:picChg chg="mod">
          <ac:chgData name="Mechtenberg, Michael" userId="cd7d318c-04a1-49da-a89a-a4be1840e517" providerId="ADAL" clId="{1EA7A474-0A36-4DFF-A1CA-8CE6B71A5D1A}" dt="2026-01-15T16:39:28.658" v="92" actId="14826"/>
          <ac:picMkLst>
            <pc:docMk/>
            <pc:sldMk cId="967075601" sldId="310"/>
            <ac:picMk id="10" creationId="{7B7188ED-2BDF-C114-748A-FF93E79E9B91}"/>
          </ac:picMkLst>
        </pc:picChg>
        <pc:picChg chg="del">
          <ac:chgData name="Mechtenberg, Michael" userId="cd7d318c-04a1-49da-a89a-a4be1840e517" providerId="ADAL" clId="{1EA7A474-0A36-4DFF-A1CA-8CE6B71A5D1A}" dt="2026-01-15T16:40:03.094" v="96" actId="478"/>
          <ac:picMkLst>
            <pc:docMk/>
            <pc:sldMk cId="967075601" sldId="310"/>
            <ac:picMk id="13" creationId="{7AC37168-95B6-B43D-EB98-01E5655C0022}"/>
          </ac:picMkLst>
        </pc:picChg>
      </pc:sldChg>
      <pc:sldChg chg="addSp delSp modSp add mod">
        <pc:chgData name="Mechtenberg, Michael" userId="cd7d318c-04a1-49da-a89a-a4be1840e517" providerId="ADAL" clId="{1EA7A474-0A36-4DFF-A1CA-8CE6B71A5D1A}" dt="2026-01-15T19:49:22.098" v="422"/>
        <pc:sldMkLst>
          <pc:docMk/>
          <pc:sldMk cId="608757298" sldId="311"/>
        </pc:sldMkLst>
        <pc:spChg chg="mod">
          <ac:chgData name="Mechtenberg, Michael" userId="cd7d318c-04a1-49da-a89a-a4be1840e517" providerId="ADAL" clId="{1EA7A474-0A36-4DFF-A1CA-8CE6B71A5D1A}" dt="2026-01-15T16:40:56.952" v="103"/>
          <ac:spMkLst>
            <pc:docMk/>
            <pc:sldMk cId="608757298" sldId="311"/>
            <ac:spMk id="2" creationId="{6311C012-E02E-E1DA-7701-E9A369F56637}"/>
          </ac:spMkLst>
        </pc:spChg>
        <pc:spChg chg="add mod">
          <ac:chgData name="Mechtenberg, Michael" userId="cd7d318c-04a1-49da-a89a-a4be1840e517" providerId="ADAL" clId="{1EA7A474-0A36-4DFF-A1CA-8CE6B71A5D1A}" dt="2026-01-15T19:48:49.309" v="396"/>
          <ac:spMkLst>
            <pc:docMk/>
            <pc:sldMk cId="608757298" sldId="311"/>
            <ac:spMk id="8" creationId="{E1D4F0E7-F5EA-BD8F-9DFC-0D490689B3E9}"/>
          </ac:spMkLst>
        </pc:spChg>
        <pc:spChg chg="add mod">
          <ac:chgData name="Mechtenberg, Michael" userId="cd7d318c-04a1-49da-a89a-a4be1840e517" providerId="ADAL" clId="{1EA7A474-0A36-4DFF-A1CA-8CE6B71A5D1A}" dt="2026-01-15T19:49:22.098" v="422"/>
          <ac:spMkLst>
            <pc:docMk/>
            <pc:sldMk cId="608757298" sldId="311"/>
            <ac:spMk id="9" creationId="{7DAA0ED9-9254-E5C3-D9A8-FECDE1BD16FB}"/>
          </ac:spMkLst>
        </pc:spChg>
        <pc:picChg chg="del mod modVis">
          <ac:chgData name="Mechtenberg, Michael" userId="cd7d318c-04a1-49da-a89a-a4be1840e517" providerId="ADAL" clId="{1EA7A474-0A36-4DFF-A1CA-8CE6B71A5D1A}" dt="2026-01-15T16:47:06.912" v="124" actId="478"/>
          <ac:picMkLst>
            <pc:docMk/>
            <pc:sldMk cId="608757298" sldId="311"/>
            <ac:picMk id="4" creationId="{C32A9AB9-A8D2-4DA4-771E-5AEC038DA2F4}"/>
          </ac:picMkLst>
        </pc:picChg>
        <pc:picChg chg="add mod">
          <ac:chgData name="Mechtenberg, Michael" userId="cd7d318c-04a1-49da-a89a-a4be1840e517" providerId="ADAL" clId="{1EA7A474-0A36-4DFF-A1CA-8CE6B71A5D1A}" dt="2026-01-15T16:47:14.952" v="126" actId="1076"/>
          <ac:picMkLst>
            <pc:docMk/>
            <pc:sldMk cId="608757298" sldId="311"/>
            <ac:picMk id="5" creationId="{D75343EA-98AC-A819-FAF9-78A3248DC871}"/>
          </ac:picMkLst>
        </pc:picChg>
        <pc:picChg chg="add mod ord modVis">
          <ac:chgData name="Mechtenberg, Michael" userId="cd7d318c-04a1-49da-a89a-a4be1840e517" providerId="ADAL" clId="{1EA7A474-0A36-4DFF-A1CA-8CE6B71A5D1A}" dt="2026-01-15T16:46:31.363" v="122" actId="167"/>
          <ac:picMkLst>
            <pc:docMk/>
            <pc:sldMk cId="608757298" sldId="311"/>
            <ac:picMk id="7" creationId="{A40678BB-0BDC-8BB3-401A-ADB6C63C29E1}"/>
          </ac:picMkLst>
        </pc:picChg>
        <pc:picChg chg="del mod">
          <ac:chgData name="Mechtenberg, Michael" userId="cd7d318c-04a1-49da-a89a-a4be1840e517" providerId="ADAL" clId="{1EA7A474-0A36-4DFF-A1CA-8CE6B71A5D1A}" dt="2026-01-15T16:46:26.212" v="121" actId="478"/>
          <ac:picMkLst>
            <pc:docMk/>
            <pc:sldMk cId="608757298" sldId="311"/>
            <ac:picMk id="10" creationId="{7E9256B9-BAD9-802A-DC93-3E7F7976BA6F}"/>
          </ac:picMkLst>
        </pc:picChg>
      </pc:sldChg>
      <pc:sldChg chg="addSp delSp modSp add mod">
        <pc:chgData name="Mechtenberg, Michael" userId="cd7d318c-04a1-49da-a89a-a4be1840e517" providerId="ADAL" clId="{1EA7A474-0A36-4DFF-A1CA-8CE6B71A5D1A}" dt="2026-01-15T19:49:22.922" v="423"/>
        <pc:sldMkLst>
          <pc:docMk/>
          <pc:sldMk cId="2325712905" sldId="312"/>
        </pc:sldMkLst>
        <pc:spChg chg="mod">
          <ac:chgData name="Mechtenberg, Michael" userId="cd7d318c-04a1-49da-a89a-a4be1840e517" providerId="ADAL" clId="{1EA7A474-0A36-4DFF-A1CA-8CE6B71A5D1A}" dt="2026-01-15T16:52:15.525" v="164" actId="1035"/>
          <ac:spMkLst>
            <pc:docMk/>
            <pc:sldMk cId="2325712905" sldId="312"/>
            <ac:spMk id="2" creationId="{589C10C6-09AD-AE70-98CE-58CDBE276533}"/>
          </ac:spMkLst>
        </pc:spChg>
        <pc:spChg chg="add mod">
          <ac:chgData name="Mechtenberg, Michael" userId="cd7d318c-04a1-49da-a89a-a4be1840e517" providerId="ADAL" clId="{1EA7A474-0A36-4DFF-A1CA-8CE6B71A5D1A}" dt="2026-01-15T19:48:50.097" v="397"/>
          <ac:spMkLst>
            <pc:docMk/>
            <pc:sldMk cId="2325712905" sldId="312"/>
            <ac:spMk id="8" creationId="{94F45F1A-D886-7DBB-88F0-2548527A8AAC}"/>
          </ac:spMkLst>
        </pc:spChg>
        <pc:spChg chg="add mod">
          <ac:chgData name="Mechtenberg, Michael" userId="cd7d318c-04a1-49da-a89a-a4be1840e517" providerId="ADAL" clId="{1EA7A474-0A36-4DFF-A1CA-8CE6B71A5D1A}" dt="2026-01-15T19:49:22.922" v="423"/>
          <ac:spMkLst>
            <pc:docMk/>
            <pc:sldMk cId="2325712905" sldId="312"/>
            <ac:spMk id="9" creationId="{82BD385D-87A0-2099-CA22-92B1105718A1}"/>
          </ac:spMkLst>
        </pc:spChg>
        <pc:picChg chg="add mod">
          <ac:chgData name="Mechtenberg, Michael" userId="cd7d318c-04a1-49da-a89a-a4be1840e517" providerId="ADAL" clId="{1EA7A474-0A36-4DFF-A1CA-8CE6B71A5D1A}" dt="2026-01-15T16:51:49.819" v="147" actId="1076"/>
          <ac:picMkLst>
            <pc:docMk/>
            <pc:sldMk cId="2325712905" sldId="312"/>
            <ac:picMk id="4" creationId="{D2023786-209D-6043-A94F-1C69DDDC8D1D}"/>
          </ac:picMkLst>
        </pc:picChg>
        <pc:picChg chg="del">
          <ac:chgData name="Mechtenberg, Michael" userId="cd7d318c-04a1-49da-a89a-a4be1840e517" providerId="ADAL" clId="{1EA7A474-0A36-4DFF-A1CA-8CE6B71A5D1A}" dt="2026-01-15T16:51:41.133" v="145" actId="478"/>
          <ac:picMkLst>
            <pc:docMk/>
            <pc:sldMk cId="2325712905" sldId="312"/>
            <ac:picMk id="5" creationId="{62527F58-D753-D564-0639-3306B7BB9039}"/>
          </ac:picMkLst>
        </pc:picChg>
        <pc:picChg chg="mod">
          <ac:chgData name="Mechtenberg, Michael" userId="cd7d318c-04a1-49da-a89a-a4be1840e517" providerId="ADAL" clId="{1EA7A474-0A36-4DFF-A1CA-8CE6B71A5D1A}" dt="2026-01-15T16:51:05.742" v="143" actId="14826"/>
          <ac:picMkLst>
            <pc:docMk/>
            <pc:sldMk cId="2325712905" sldId="312"/>
            <ac:picMk id="7" creationId="{71C6ADDB-5C4D-61F3-33CC-4760BB39A70D}"/>
          </ac:picMkLst>
        </pc:picChg>
      </pc:sldChg>
      <pc:sldChg chg="addSp modSp add mod">
        <pc:chgData name="Mechtenberg, Michael" userId="cd7d318c-04a1-49da-a89a-a4be1840e517" providerId="ADAL" clId="{1EA7A474-0A36-4DFF-A1CA-8CE6B71A5D1A}" dt="2026-01-15T19:48:51.598" v="398"/>
        <pc:sldMkLst>
          <pc:docMk/>
          <pc:sldMk cId="3495110226" sldId="313"/>
        </pc:sldMkLst>
        <pc:spChg chg="mod">
          <ac:chgData name="Mechtenberg, Michael" userId="cd7d318c-04a1-49da-a89a-a4be1840e517" providerId="ADAL" clId="{1EA7A474-0A36-4DFF-A1CA-8CE6B71A5D1A}" dt="2026-01-15T16:54:22.773" v="199" actId="1036"/>
          <ac:spMkLst>
            <pc:docMk/>
            <pc:sldMk cId="3495110226" sldId="313"/>
            <ac:spMk id="2" creationId="{75C53F02-FFA6-1E08-AD56-7D8B2A43C645}"/>
          </ac:spMkLst>
        </pc:spChg>
        <pc:spChg chg="add mod">
          <ac:chgData name="Mechtenberg, Michael" userId="cd7d318c-04a1-49da-a89a-a4be1840e517" providerId="ADAL" clId="{1EA7A474-0A36-4DFF-A1CA-8CE6B71A5D1A}" dt="2026-01-15T16:54:47.903" v="204" actId="14100"/>
          <ac:spMkLst>
            <pc:docMk/>
            <pc:sldMk cId="3495110226" sldId="313"/>
            <ac:spMk id="3" creationId="{999BEF8A-6282-FA14-F579-FB976CCA62B6}"/>
          </ac:spMkLst>
        </pc:spChg>
        <pc:spChg chg="add mod">
          <ac:chgData name="Mechtenberg, Michael" userId="cd7d318c-04a1-49da-a89a-a4be1840e517" providerId="ADAL" clId="{1EA7A474-0A36-4DFF-A1CA-8CE6B71A5D1A}" dt="2026-01-15T19:48:51.598" v="398"/>
          <ac:spMkLst>
            <pc:docMk/>
            <pc:sldMk cId="3495110226" sldId="313"/>
            <ac:spMk id="32" creationId="{B4F5769E-0778-BDE9-1169-B5C7AE01AD9F}"/>
          </ac:spMkLst>
        </pc:spChg>
        <pc:cxnChg chg="add mod">
          <ac:chgData name="Mechtenberg, Michael" userId="cd7d318c-04a1-49da-a89a-a4be1840e517" providerId="ADAL" clId="{1EA7A474-0A36-4DFF-A1CA-8CE6B71A5D1A}" dt="2026-01-15T16:58:30.274" v="248" actId="14100"/>
          <ac:cxnSpMkLst>
            <pc:docMk/>
            <pc:sldMk cId="3495110226" sldId="313"/>
            <ac:cxnSpMk id="6" creationId="{2DBED16D-C4B6-97B0-31BB-D8188831C9EC}"/>
          </ac:cxnSpMkLst>
        </pc:cxnChg>
        <pc:cxnChg chg="add mod">
          <ac:chgData name="Mechtenberg, Michael" userId="cd7d318c-04a1-49da-a89a-a4be1840e517" providerId="ADAL" clId="{1EA7A474-0A36-4DFF-A1CA-8CE6B71A5D1A}" dt="2026-01-15T16:58:27.133" v="247" actId="1035"/>
          <ac:cxnSpMkLst>
            <pc:docMk/>
            <pc:sldMk cId="3495110226" sldId="313"/>
            <ac:cxnSpMk id="8" creationId="{1B66DF17-54F9-B8AD-D616-C73EFC50E85E}"/>
          </ac:cxnSpMkLst>
        </pc:cxnChg>
        <pc:cxnChg chg="add mod">
          <ac:chgData name="Mechtenberg, Michael" userId="cd7d318c-04a1-49da-a89a-a4be1840e517" providerId="ADAL" clId="{1EA7A474-0A36-4DFF-A1CA-8CE6B71A5D1A}" dt="2026-01-15T16:56:01.203" v="215" actId="1076"/>
          <ac:cxnSpMkLst>
            <pc:docMk/>
            <pc:sldMk cId="3495110226" sldId="313"/>
            <ac:cxnSpMk id="9" creationId="{CCFC8892-126C-BECF-9DC0-749373CBBA82}"/>
          </ac:cxnSpMkLst>
        </pc:cxnChg>
        <pc:cxnChg chg="add mod">
          <ac:chgData name="Mechtenberg, Michael" userId="cd7d318c-04a1-49da-a89a-a4be1840e517" providerId="ADAL" clId="{1EA7A474-0A36-4DFF-A1CA-8CE6B71A5D1A}" dt="2026-01-15T16:58:36.963" v="250" actId="14100"/>
          <ac:cxnSpMkLst>
            <pc:docMk/>
            <pc:sldMk cId="3495110226" sldId="313"/>
            <ac:cxnSpMk id="11" creationId="{1226936A-6608-0EB1-AD72-61DFE6E982FB}"/>
          </ac:cxnSpMkLst>
        </pc:cxnChg>
        <pc:cxnChg chg="add mod">
          <ac:chgData name="Mechtenberg, Michael" userId="cd7d318c-04a1-49da-a89a-a4be1840e517" providerId="ADAL" clId="{1EA7A474-0A36-4DFF-A1CA-8CE6B71A5D1A}" dt="2026-01-15T16:58:23.843" v="245" actId="14100"/>
          <ac:cxnSpMkLst>
            <pc:docMk/>
            <pc:sldMk cId="3495110226" sldId="313"/>
            <ac:cxnSpMk id="12" creationId="{2AEFFCC8-E80F-DA26-07E8-0A1772D16268}"/>
          </ac:cxnSpMkLst>
        </pc:cxnChg>
        <pc:cxnChg chg="add mod">
          <ac:chgData name="Mechtenberg, Michael" userId="cd7d318c-04a1-49da-a89a-a4be1840e517" providerId="ADAL" clId="{1EA7A474-0A36-4DFF-A1CA-8CE6B71A5D1A}" dt="2026-01-15T16:56:35.833" v="224" actId="1076"/>
          <ac:cxnSpMkLst>
            <pc:docMk/>
            <pc:sldMk cId="3495110226" sldId="313"/>
            <ac:cxnSpMk id="13" creationId="{FB340796-3F30-DDEB-8230-E91E1AA2EC59}"/>
          </ac:cxnSpMkLst>
        </pc:cxnChg>
        <pc:cxnChg chg="add mod">
          <ac:chgData name="Mechtenberg, Michael" userId="cd7d318c-04a1-49da-a89a-a4be1840e517" providerId="ADAL" clId="{1EA7A474-0A36-4DFF-A1CA-8CE6B71A5D1A}" dt="2026-01-15T16:56:27.227" v="222" actId="14100"/>
          <ac:cxnSpMkLst>
            <pc:docMk/>
            <pc:sldMk cId="3495110226" sldId="313"/>
            <ac:cxnSpMk id="14" creationId="{8E164F6C-C521-BE0F-058F-19B1059C9EB8}"/>
          </ac:cxnSpMkLst>
        </pc:cxnChg>
        <pc:cxnChg chg="add mod">
          <ac:chgData name="Mechtenberg, Michael" userId="cd7d318c-04a1-49da-a89a-a4be1840e517" providerId="ADAL" clId="{1EA7A474-0A36-4DFF-A1CA-8CE6B71A5D1A}" dt="2026-01-15T16:56:53.393" v="232" actId="14100"/>
          <ac:cxnSpMkLst>
            <pc:docMk/>
            <pc:sldMk cId="3495110226" sldId="313"/>
            <ac:cxnSpMk id="17" creationId="{E43FD15E-40F0-8A4C-7054-A59909DC23AD}"/>
          </ac:cxnSpMkLst>
        </pc:cxnChg>
        <pc:cxnChg chg="add mod">
          <ac:chgData name="Mechtenberg, Michael" userId="cd7d318c-04a1-49da-a89a-a4be1840e517" providerId="ADAL" clId="{1EA7A474-0A36-4DFF-A1CA-8CE6B71A5D1A}" dt="2026-01-15T16:57:02.073" v="235" actId="14100"/>
          <ac:cxnSpMkLst>
            <pc:docMk/>
            <pc:sldMk cId="3495110226" sldId="313"/>
            <ac:cxnSpMk id="19" creationId="{2AEC1591-8C21-E464-0931-8CFE89D52C4E}"/>
          </ac:cxnSpMkLst>
        </pc:cxnChg>
        <pc:cxnChg chg="add mod">
          <ac:chgData name="Mechtenberg, Michael" userId="cd7d318c-04a1-49da-a89a-a4be1840e517" providerId="ADAL" clId="{1EA7A474-0A36-4DFF-A1CA-8CE6B71A5D1A}" dt="2026-01-15T16:57:14.324" v="238" actId="14100"/>
          <ac:cxnSpMkLst>
            <pc:docMk/>
            <pc:sldMk cId="3495110226" sldId="313"/>
            <ac:cxnSpMk id="21" creationId="{B03665A9-4F9F-43ED-31B7-DB673F556191}"/>
          </ac:cxnSpMkLst>
        </pc:cxnChg>
        <pc:cxnChg chg="add mod">
          <ac:chgData name="Mechtenberg, Michael" userId="cd7d318c-04a1-49da-a89a-a4be1840e517" providerId="ADAL" clId="{1EA7A474-0A36-4DFF-A1CA-8CE6B71A5D1A}" dt="2026-01-15T16:58:33.077" v="249" actId="14100"/>
          <ac:cxnSpMkLst>
            <pc:docMk/>
            <pc:sldMk cId="3495110226" sldId="313"/>
            <ac:cxnSpMk id="23" creationId="{7670D01B-2367-203A-D566-BFE824EE7276}"/>
          </ac:cxnSpMkLst>
        </pc:cxnChg>
        <pc:cxnChg chg="add mod">
          <ac:chgData name="Mechtenberg, Michael" userId="cd7d318c-04a1-49da-a89a-a4be1840e517" providerId="ADAL" clId="{1EA7A474-0A36-4DFF-A1CA-8CE6B71A5D1A}" dt="2026-01-15T16:58:20.525" v="244" actId="1036"/>
          <ac:cxnSpMkLst>
            <pc:docMk/>
            <pc:sldMk cId="3495110226" sldId="313"/>
            <ac:cxnSpMk id="24" creationId="{2060FB4A-73B3-6339-8142-D45F7DF210D2}"/>
          </ac:cxnSpMkLst>
        </pc:cxnChg>
      </pc:sldChg>
      <pc:sldChg chg="addSp delSp modSp add mod">
        <pc:chgData name="Mechtenberg, Michael" userId="cd7d318c-04a1-49da-a89a-a4be1840e517" providerId="ADAL" clId="{1EA7A474-0A36-4DFF-A1CA-8CE6B71A5D1A}" dt="2026-01-15T19:48:52.359" v="399"/>
        <pc:sldMkLst>
          <pc:docMk/>
          <pc:sldMk cId="362328950" sldId="314"/>
        </pc:sldMkLst>
        <pc:spChg chg="mod">
          <ac:chgData name="Mechtenberg, Michael" userId="cd7d318c-04a1-49da-a89a-a4be1840e517" providerId="ADAL" clId="{1EA7A474-0A36-4DFF-A1CA-8CE6B71A5D1A}" dt="2026-01-15T19:29:43.473" v="279" actId="14100"/>
          <ac:spMkLst>
            <pc:docMk/>
            <pc:sldMk cId="362328950" sldId="314"/>
            <ac:spMk id="2" creationId="{CB4F2E40-B0D8-B946-25E4-D9D732074502}"/>
          </ac:spMkLst>
        </pc:spChg>
        <pc:spChg chg="del">
          <ac:chgData name="Mechtenberg, Michael" userId="cd7d318c-04a1-49da-a89a-a4be1840e517" providerId="ADAL" clId="{1EA7A474-0A36-4DFF-A1CA-8CE6B71A5D1A}" dt="2026-01-15T19:29:51.910" v="280" actId="478"/>
          <ac:spMkLst>
            <pc:docMk/>
            <pc:sldMk cId="362328950" sldId="314"/>
            <ac:spMk id="3" creationId="{666ECEF3-B221-9457-82FF-8B4D6770EEA1}"/>
          </ac:spMkLst>
        </pc:spChg>
        <pc:spChg chg="add mod">
          <ac:chgData name="Mechtenberg, Michael" userId="cd7d318c-04a1-49da-a89a-a4be1840e517" providerId="ADAL" clId="{1EA7A474-0A36-4DFF-A1CA-8CE6B71A5D1A}" dt="2026-01-15T19:48:52.359" v="399"/>
          <ac:spMkLst>
            <pc:docMk/>
            <pc:sldMk cId="362328950" sldId="314"/>
            <ac:spMk id="15" creationId="{977601DC-001A-20AA-70B2-E7BBEABB6B0D}"/>
          </ac:spMkLst>
        </pc:spChg>
        <pc:picChg chg="ord">
          <ac:chgData name="Mechtenberg, Michael" userId="cd7d318c-04a1-49da-a89a-a4be1840e517" providerId="ADAL" clId="{1EA7A474-0A36-4DFF-A1CA-8CE6B71A5D1A}" dt="2026-01-15T19:29:15.350" v="267" actId="13244"/>
          <ac:picMkLst>
            <pc:docMk/>
            <pc:sldMk cId="362328950" sldId="314"/>
            <ac:picMk id="4" creationId="{55598477-38E9-2400-6F78-1AABCDCA0B33}"/>
          </ac:picMkLst>
        </pc:picChg>
        <pc:picChg chg="add mod">
          <ac:chgData name="Mechtenberg, Michael" userId="cd7d318c-04a1-49da-a89a-a4be1840e517" providerId="ADAL" clId="{1EA7A474-0A36-4DFF-A1CA-8CE6B71A5D1A}" dt="2026-01-15T19:29:26.117" v="269" actId="554"/>
          <ac:picMkLst>
            <pc:docMk/>
            <pc:sldMk cId="362328950" sldId="314"/>
            <ac:picMk id="5" creationId="{AE287A4C-C0C3-51CD-6506-5C5D7DA04FDF}"/>
          </ac:picMkLst>
        </pc:picChg>
        <pc:picChg chg="del mod">
          <ac:chgData name="Mechtenberg, Michael" userId="cd7d318c-04a1-49da-a89a-a4be1840e517" providerId="ADAL" clId="{1EA7A474-0A36-4DFF-A1CA-8CE6B71A5D1A}" dt="2026-01-15T19:29:32.239" v="270" actId="478"/>
          <ac:picMkLst>
            <pc:docMk/>
            <pc:sldMk cId="362328950" sldId="314"/>
            <ac:picMk id="7" creationId="{FC74CBC5-9087-1727-250C-B3D9C5DF5420}"/>
          </ac:picMkLst>
        </pc:pic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6" creationId="{541DCE32-1AFD-4B08-58DF-E7CD879E5D35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8" creationId="{FFFAEC2A-19AF-FC9F-673D-0459726DB260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9" creationId="{0B346D3D-80DF-5DFD-4E1D-1BD0863F48FD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11" creationId="{C0F9EA9F-16CA-2650-3D25-174FDF2D0D58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13" creationId="{8FB1C8BD-57D2-080C-EE2A-BE92ABCFAAD6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14" creationId="{E6D76409-1E2C-DD64-B7F5-E522CCAA59F6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17" creationId="{2DBBBF80-3250-3F5A-BC2C-B8DA5B3051A3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19" creationId="{20F3D80F-EC2C-0505-925C-FEC066531DAE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21" creationId="{44A28181-DF2E-E052-7D2D-7120E84857AF}"/>
          </ac:cxnSpMkLst>
        </pc:cxnChg>
        <pc:cxnChg chg="del">
          <ac:chgData name="Mechtenberg, Michael" userId="cd7d318c-04a1-49da-a89a-a4be1840e517" providerId="ADAL" clId="{1EA7A474-0A36-4DFF-A1CA-8CE6B71A5D1A}" dt="2026-01-15T19:29:00.543" v="264" actId="478"/>
          <ac:cxnSpMkLst>
            <pc:docMk/>
            <pc:sldMk cId="362328950" sldId="314"/>
            <ac:cxnSpMk id="24" creationId="{2046E854-F5D7-BE98-CDD3-A9EC7DDA077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CB2-853F-46B6-A10C-6FDBFB34E23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B020-F61B-4CFA-8B00-3560229E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2487"/>
            <a:ext cx="8229600" cy="74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EAE3-EAEE-764E-AAD1-7A1592AB86FA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892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1106086"/>
            <a:ext cx="7772400" cy="1102519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Better Bus Route Evaluation and Prioritization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3" y="3713405"/>
            <a:ext cx="3200400" cy="110251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b="1">
                <a:solidFill>
                  <a:srgbClr val="105594"/>
                </a:solidFill>
                <a:latin typeface="Tenorite" panose="00000500000000000000" pitchFamily="2" charset="0"/>
              </a:rPr>
              <a:t>Michael Mechtenberg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rgbClr val="105594"/>
                </a:solidFill>
                <a:latin typeface="Tenorite" panose="00000500000000000000" pitchFamily="2" charset="0"/>
              </a:rPr>
              <a:t>Program Manager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A2A22D-7420-43FC-AB34-627A01EB9D5F}"/>
              </a:ext>
            </a:extLst>
          </p:cNvPr>
          <p:cNvCxnSpPr/>
          <p:nvPr/>
        </p:nvCxnSpPr>
        <p:spPr>
          <a:xfrm>
            <a:off x="685800" y="2000246"/>
            <a:ext cx="775895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BF04BE3-7078-455D-1CC1-8C27D09DCD40}"/>
              </a:ext>
            </a:extLst>
          </p:cNvPr>
          <p:cNvSpPr txBox="1">
            <a:spLocks/>
          </p:cNvSpPr>
          <p:nvPr/>
        </p:nvSpPr>
        <p:spPr>
          <a:xfrm>
            <a:off x="699247" y="174914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7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Spring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6118-C9A2-950F-C882-998F6020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0678BB-0BDC-8BB3-401A-ADB6C63C2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85" y="513599"/>
            <a:ext cx="6220892" cy="4517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1C012-E02E-E1DA-7701-E9A369F5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0"/>
            <a:ext cx="2701636" cy="2477749"/>
          </a:xfrm>
        </p:spPr>
        <p:txBody>
          <a:bodyPr>
            <a:normAutofit/>
          </a:bodyPr>
          <a:lstStyle/>
          <a:p>
            <a:pPr marL="0" marR="0">
              <a:spcBef>
                <a:spcPts val="180"/>
              </a:spcBef>
              <a:spcAft>
                <a:spcPts val="180"/>
              </a:spcAft>
            </a:pPr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Promote equity of transit service </a:t>
            </a:r>
            <a:endParaRPr lang="en-US" sz="2800" dirty="0">
              <a:solidFill>
                <a:srgbClr val="105594"/>
              </a:solidFill>
              <a:latin typeface="Tenorite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343EA-98AC-A819-FAF9-78A3248D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04" y="2840544"/>
            <a:ext cx="1009791" cy="1000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D4F0E7-F5EA-BD8F-9DFC-0D490689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A0ED9-9254-E5C3-D9A8-FECDE1BD16FB}"/>
              </a:ext>
            </a:extLst>
          </p:cNvPr>
          <p:cNvSpPr txBox="1"/>
          <p:nvPr/>
        </p:nvSpPr>
        <p:spPr>
          <a:xfrm>
            <a:off x="187037" y="2172001"/>
            <a:ext cx="21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Showing top 30</a:t>
            </a:r>
          </a:p>
        </p:txBody>
      </p:sp>
    </p:spTree>
    <p:extLst>
      <p:ext uri="{BB962C8B-B14F-4D97-AF65-F5344CB8AC3E}">
        <p14:creationId xmlns:p14="http://schemas.microsoft.com/office/powerpoint/2010/main" val="60875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79D08-EC5D-572E-6B7C-999B054D8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6ADDB-5C4D-61F3-33CC-4760BB39A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9985" y="515301"/>
            <a:ext cx="6220892" cy="451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C10C6-09AD-AE70-98CE-58CDBE27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-200892"/>
            <a:ext cx="2701636" cy="2477749"/>
          </a:xfrm>
        </p:spPr>
        <p:txBody>
          <a:bodyPr>
            <a:normAutofit/>
          </a:bodyPr>
          <a:lstStyle/>
          <a:p>
            <a:pPr marL="0" marR="0">
              <a:spcBef>
                <a:spcPts val="180"/>
              </a:spcBef>
              <a:spcAft>
                <a:spcPts val="180"/>
              </a:spcAft>
            </a:pPr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Combined Scores</a:t>
            </a:r>
            <a:endParaRPr lang="en-US" sz="2800" dirty="0">
              <a:solidFill>
                <a:srgbClr val="105594"/>
              </a:solidFill>
              <a:latin typeface="Tenorite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23786-209D-6043-A94F-1C69DDDC8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106" y="2818442"/>
            <a:ext cx="666843" cy="71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F45F1A-D886-7DBB-88F0-2548527A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D385D-87A0-2099-CA22-92B1105718A1}"/>
              </a:ext>
            </a:extLst>
          </p:cNvPr>
          <p:cNvSpPr txBox="1"/>
          <p:nvPr/>
        </p:nvSpPr>
        <p:spPr>
          <a:xfrm>
            <a:off x="187037" y="2172001"/>
            <a:ext cx="21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Showing top 30</a:t>
            </a:r>
          </a:p>
        </p:txBody>
      </p:sp>
    </p:spTree>
    <p:extLst>
      <p:ext uri="{BB962C8B-B14F-4D97-AF65-F5344CB8AC3E}">
        <p14:creationId xmlns:p14="http://schemas.microsoft.com/office/powerpoint/2010/main" val="232571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AF15-3605-A230-84B7-005FF4BA8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154CDE-C173-691A-AC23-6C193C29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9985" y="515301"/>
            <a:ext cx="6220892" cy="451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53F02-FFA6-1E08-AD56-7D8B2A43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3854"/>
            <a:ext cx="2701636" cy="2477749"/>
          </a:xfrm>
        </p:spPr>
        <p:txBody>
          <a:bodyPr>
            <a:normAutofit/>
          </a:bodyPr>
          <a:lstStyle/>
          <a:p>
            <a:pPr marL="0" marR="0">
              <a:spcBef>
                <a:spcPts val="180"/>
              </a:spcBef>
              <a:spcAft>
                <a:spcPts val="180"/>
              </a:spcAft>
            </a:pPr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Combined Scores - Revised</a:t>
            </a:r>
            <a:endParaRPr lang="en-US" sz="2800" dirty="0">
              <a:solidFill>
                <a:srgbClr val="105594"/>
              </a:solidFill>
              <a:latin typeface="Tenorite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A42A1-368B-5DC4-B312-7F2D578C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106" y="2818442"/>
            <a:ext cx="666843" cy="71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9BEF8A-6282-FA14-F579-FB976CCA62B6}"/>
              </a:ext>
            </a:extLst>
          </p:cNvPr>
          <p:cNvSpPr txBox="1"/>
          <p:nvPr/>
        </p:nvSpPr>
        <p:spPr>
          <a:xfrm>
            <a:off x="187037" y="2172001"/>
            <a:ext cx="216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Remove past BBR routes, pending arterial BRT routes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ED16D-C4B6-97B0-31BB-D8188831C9EC}"/>
              </a:ext>
            </a:extLst>
          </p:cNvPr>
          <p:cNvCxnSpPr>
            <a:cxnSpLocks/>
          </p:cNvCxnSpPr>
          <p:nvPr/>
        </p:nvCxnSpPr>
        <p:spPr>
          <a:xfrm>
            <a:off x="2669985" y="678873"/>
            <a:ext cx="533101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66DF17-54F9-B8AD-D616-C73EFC50E85E}"/>
              </a:ext>
            </a:extLst>
          </p:cNvPr>
          <p:cNvCxnSpPr>
            <a:cxnSpLocks/>
          </p:cNvCxnSpPr>
          <p:nvPr/>
        </p:nvCxnSpPr>
        <p:spPr>
          <a:xfrm>
            <a:off x="2669985" y="824346"/>
            <a:ext cx="523312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C8892-126C-BECF-9DC0-749373CBBA82}"/>
              </a:ext>
            </a:extLst>
          </p:cNvPr>
          <p:cNvCxnSpPr>
            <a:cxnSpLocks/>
          </p:cNvCxnSpPr>
          <p:nvPr/>
        </p:nvCxnSpPr>
        <p:spPr>
          <a:xfrm>
            <a:off x="2669985" y="1246909"/>
            <a:ext cx="497772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26936A-6608-0EB1-AD72-61DFE6E982FB}"/>
              </a:ext>
            </a:extLst>
          </p:cNvPr>
          <p:cNvCxnSpPr>
            <a:cxnSpLocks/>
          </p:cNvCxnSpPr>
          <p:nvPr/>
        </p:nvCxnSpPr>
        <p:spPr>
          <a:xfrm>
            <a:off x="2669985" y="1378527"/>
            <a:ext cx="484610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FFCC8-E80F-DA26-07E8-0A1772D16268}"/>
              </a:ext>
            </a:extLst>
          </p:cNvPr>
          <p:cNvCxnSpPr>
            <a:cxnSpLocks/>
          </p:cNvCxnSpPr>
          <p:nvPr/>
        </p:nvCxnSpPr>
        <p:spPr>
          <a:xfrm>
            <a:off x="2669985" y="1662545"/>
            <a:ext cx="48945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340796-3F30-DDEB-8230-E91E1AA2EC59}"/>
              </a:ext>
            </a:extLst>
          </p:cNvPr>
          <p:cNvCxnSpPr>
            <a:cxnSpLocks/>
          </p:cNvCxnSpPr>
          <p:nvPr/>
        </p:nvCxnSpPr>
        <p:spPr>
          <a:xfrm>
            <a:off x="2669985" y="2085109"/>
            <a:ext cx="476297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64F6C-C521-BE0F-058F-19B1059C9EB8}"/>
              </a:ext>
            </a:extLst>
          </p:cNvPr>
          <p:cNvCxnSpPr>
            <a:cxnSpLocks/>
          </p:cNvCxnSpPr>
          <p:nvPr/>
        </p:nvCxnSpPr>
        <p:spPr>
          <a:xfrm>
            <a:off x="2669985" y="2223654"/>
            <a:ext cx="465907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3FD15E-40F0-8A4C-7054-A59909DC23AD}"/>
              </a:ext>
            </a:extLst>
          </p:cNvPr>
          <p:cNvCxnSpPr>
            <a:cxnSpLocks/>
          </p:cNvCxnSpPr>
          <p:nvPr/>
        </p:nvCxnSpPr>
        <p:spPr>
          <a:xfrm>
            <a:off x="2669985" y="2783807"/>
            <a:ext cx="444432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EC1591-8C21-E464-0931-8CFE89D52C4E}"/>
              </a:ext>
            </a:extLst>
          </p:cNvPr>
          <p:cNvCxnSpPr>
            <a:cxnSpLocks/>
          </p:cNvCxnSpPr>
          <p:nvPr/>
        </p:nvCxnSpPr>
        <p:spPr>
          <a:xfrm>
            <a:off x="2669985" y="2923308"/>
            <a:ext cx="434041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3665A9-4F9F-43ED-31B7-DB673F556191}"/>
              </a:ext>
            </a:extLst>
          </p:cNvPr>
          <p:cNvCxnSpPr>
            <a:cxnSpLocks/>
          </p:cNvCxnSpPr>
          <p:nvPr/>
        </p:nvCxnSpPr>
        <p:spPr>
          <a:xfrm>
            <a:off x="2669985" y="3893126"/>
            <a:ext cx="36338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70D01B-2367-203A-D566-BFE824EE7276}"/>
              </a:ext>
            </a:extLst>
          </p:cNvPr>
          <p:cNvCxnSpPr>
            <a:cxnSpLocks/>
          </p:cNvCxnSpPr>
          <p:nvPr/>
        </p:nvCxnSpPr>
        <p:spPr>
          <a:xfrm>
            <a:off x="2669985" y="1801091"/>
            <a:ext cx="465907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60FB4A-73B3-6339-8142-D45F7DF210D2}"/>
              </a:ext>
            </a:extLst>
          </p:cNvPr>
          <p:cNvCxnSpPr>
            <a:cxnSpLocks/>
          </p:cNvCxnSpPr>
          <p:nvPr/>
        </p:nvCxnSpPr>
        <p:spPr>
          <a:xfrm>
            <a:off x="2669985" y="3484417"/>
            <a:ext cx="394556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4F5769E-0778-BDE9-1169-B5C7AE01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7EF6-F55D-1BF0-CFF5-E1644D22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2E40-B0D8-B946-25E4-D9D73207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13854"/>
            <a:ext cx="2085108" cy="2477749"/>
          </a:xfrm>
        </p:spPr>
        <p:txBody>
          <a:bodyPr>
            <a:normAutofit/>
          </a:bodyPr>
          <a:lstStyle/>
          <a:p>
            <a:pPr marL="0" marR="0">
              <a:spcBef>
                <a:spcPts val="180"/>
              </a:spcBef>
              <a:spcAft>
                <a:spcPts val="180"/>
              </a:spcAft>
            </a:pPr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Combined Scores – Top 15</a:t>
            </a:r>
            <a:endParaRPr lang="en-US" sz="2800" dirty="0">
              <a:solidFill>
                <a:srgbClr val="105594"/>
              </a:solidFill>
              <a:latin typeface="Tenorite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87A4C-C0C3-51CD-6506-5C5D7DA0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85" y="515301"/>
            <a:ext cx="6220892" cy="4517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598477-38E9-2400-6F78-1AABCDCA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106" y="2818442"/>
            <a:ext cx="666843" cy="71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77601DC-001A-20AA-70B2-E7BBEAB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E209-D16F-40E1-A23F-9EDC55D8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105594"/>
                </a:solidFill>
                <a:latin typeface="Tenorite" panose="00000500000000000000" pitchFamily="2" charset="0"/>
              </a:rPr>
              <a:t>Prioritization 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CF2-5FA6-41FC-ABA7-AA7A5172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00151"/>
            <a:ext cx="7624483" cy="33944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Technical score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Regional balance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Anticipated improvements (Network Now)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Upcoming road and/or transit projects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Other factors</a:t>
            </a:r>
          </a:p>
          <a:p>
            <a:pPr marL="0" indent="0">
              <a:buNone/>
            </a:pPr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247173-1B7C-9D1E-0414-4EDF3C0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4E81-B1F4-23BC-24F9-12ECFBC4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4D75-35E7-47A2-FBE7-6FFC1E03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05594"/>
                </a:solidFill>
                <a:latin typeface="Tenorite" panose="00000500000000000000" pitchFamily="2" charset="0"/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80D1-C73F-0D5D-730B-2CBC4B83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49" y="3395268"/>
            <a:ext cx="4861932" cy="148845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Removed Route 18 due to fall 2025 stop consolidation, future arterial BRT (K Line)</a:t>
            </a:r>
          </a:p>
          <a:p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Removed Route 54 due to pending MnDOT project, future arterial BRT (J Line)</a:t>
            </a:r>
            <a:endParaRPr lang="en-US" sz="2000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sz="2000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sz="2000" dirty="0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01B022-38B5-DFA6-9C91-05299B7BD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74687"/>
              </p:ext>
            </p:extLst>
          </p:nvPr>
        </p:nvGraphicFramePr>
        <p:xfrm>
          <a:off x="700668" y="128265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57416577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784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Year</a:t>
                      </a:r>
                    </a:p>
                  </a:txBody>
                  <a:tcPr>
                    <a:solidFill>
                      <a:srgbClr val="1055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Routes</a:t>
                      </a:r>
                    </a:p>
                  </a:txBody>
                  <a:tcPr>
                    <a:solidFill>
                      <a:srgbClr val="1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4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2026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14, 74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1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2027</a:t>
                      </a:r>
                    </a:p>
                  </a:txBody>
                  <a:tcPr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11, 32</a:t>
                      </a:r>
                    </a:p>
                  </a:txBody>
                  <a:tcPr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2028-2029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9, 25, 67, 71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2030+</a:t>
                      </a:r>
                    </a:p>
                  </a:txBody>
                  <a:tcPr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62, 64, 68, 645</a:t>
                      </a:r>
                    </a:p>
                  </a:txBody>
                  <a:tcPr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036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CFA11BD-AB1D-84E5-40E6-BBBF8EB3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17"/>
          <a:stretch>
            <a:fillRect/>
          </a:stretch>
        </p:blipFill>
        <p:spPr>
          <a:xfrm>
            <a:off x="5295837" y="887484"/>
            <a:ext cx="3522581" cy="351826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1F9EBE-1A55-6ED0-FDC6-11C8109F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E209-D16F-40E1-A23F-9EDC55D8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05594"/>
                </a:solidFill>
                <a:latin typeface="Tenorite" panose="00000500000000000000" pitchFamily="2" charset="0"/>
              </a:rPr>
              <a:t>Better Bus Route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CF2-5FA6-41FC-ABA7-AA7A5172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7443216" cy="3394472"/>
          </a:xfrm>
        </p:spPr>
        <p:txBody>
          <a:bodyPr/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Initiated in 2018 to improve the speed, reliability and customer experience on local bus routes</a:t>
            </a:r>
          </a:p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Past projects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Route 2 (2018)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Route 63 (2020)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Route 3 (2021)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Etc.</a:t>
            </a:r>
          </a:p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Goal to implement </a:t>
            </a:r>
            <a:r>
              <a:rPr lang="en-US" u="sng" dirty="0">
                <a:solidFill>
                  <a:srgbClr val="105594"/>
                </a:solidFill>
                <a:latin typeface="Tenorite" panose="00000500000000000000" pitchFamily="2" charset="0"/>
              </a:rPr>
              <a:t>two</a:t>
            </a: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 new </a:t>
            </a:r>
            <a:b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</a:b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projects annually</a:t>
            </a:r>
          </a:p>
        </p:txBody>
      </p:sp>
      <p:pic>
        <p:nvPicPr>
          <p:cNvPr id="5" name="Picture 4" descr="A picture containing text, outdoor, bus, road&#10;&#10;Description automatically generated">
            <a:extLst>
              <a:ext uri="{FF2B5EF4-FFF2-40B4-BE49-F238E27FC236}">
                <a16:creationId xmlns:a16="http://schemas.microsoft.com/office/drawing/2014/main" id="{04CDEE63-59D9-4D75-BA0C-03370CDF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3" r="5589"/>
          <a:stretch/>
        </p:blipFill>
        <p:spPr>
          <a:xfrm>
            <a:off x="4502551" y="2076274"/>
            <a:ext cx="4121904" cy="24599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F2D4-6F3E-5C33-4F35-C8B6EFEB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E209-D16F-40E1-A23F-9EDC55D8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05594"/>
                </a:solidFill>
                <a:latin typeface="Tenorite" panose="00000500000000000000" pitchFamily="2" charset="0"/>
              </a:rPr>
              <a:t>Selection Process Before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CF2-5FA6-41FC-ABA7-AA7A5172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4195267" cy="3394472"/>
          </a:xfrm>
        </p:spPr>
        <p:txBody>
          <a:bodyPr/>
          <a:lstStyle/>
          <a:p>
            <a:r>
              <a:rPr lang="en-US">
                <a:solidFill>
                  <a:srgbClr val="105594"/>
                </a:solidFill>
                <a:latin typeface="Tenorite" panose="00000500000000000000" pitchFamily="2" charset="0"/>
              </a:rPr>
              <a:t>Evaluation criteria primarily performance-based</a:t>
            </a:r>
          </a:p>
          <a:p>
            <a:r>
              <a:rPr lang="en-US">
                <a:solidFill>
                  <a:srgbClr val="105594"/>
                </a:solidFill>
                <a:latin typeface="Tenorite" panose="00000500000000000000" pitchFamily="2" charset="0"/>
              </a:rPr>
              <a:t>Not transparent</a:t>
            </a:r>
          </a:p>
          <a:p>
            <a:r>
              <a:rPr lang="en-US">
                <a:solidFill>
                  <a:srgbClr val="105594"/>
                </a:solidFill>
                <a:latin typeface="Tenorite" panose="00000500000000000000" pitchFamily="2" charset="0"/>
              </a:rPr>
              <a:t>Considered regional balance and pending opportunities</a:t>
            </a:r>
          </a:p>
          <a:p>
            <a:pPr lvl="1"/>
            <a:r>
              <a:rPr lang="en-US">
                <a:solidFill>
                  <a:srgbClr val="105594"/>
                </a:solidFill>
                <a:latin typeface="Tenorite" panose="00000500000000000000" pitchFamily="2" charset="0"/>
              </a:rPr>
              <a:t>Route 2: large shelter initiative</a:t>
            </a:r>
          </a:p>
          <a:p>
            <a:pPr lvl="1"/>
            <a:r>
              <a:rPr lang="en-US">
                <a:solidFill>
                  <a:srgbClr val="105594"/>
                </a:solidFill>
                <a:latin typeface="Tenorite" panose="00000500000000000000" pitchFamily="2" charset="0"/>
              </a:rPr>
              <a:t>Route 63: grant for service increase</a:t>
            </a:r>
          </a:p>
          <a:p>
            <a:endParaRPr lang="en-US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D6742-E26F-42E6-93BC-9A5834F0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07" y="1384363"/>
            <a:ext cx="3743540" cy="29093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ACBE-CE25-C64D-5C2B-49B6B458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8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E209-D16F-40E1-A23F-9EDC55D8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105594"/>
                </a:solidFill>
                <a:latin typeface="Tenorite" panose="00000500000000000000" pitchFamily="2" charset="0"/>
              </a:rPr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CF2-5FA6-41FC-ABA7-AA7A5172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6299948" cy="3394472"/>
          </a:xfrm>
        </p:spPr>
        <p:txBody>
          <a:bodyPr/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Future arterial BRT projects identified through Network Next</a:t>
            </a:r>
          </a:p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Desire for a more rigorous evaluation, in part modeled off BRT</a:t>
            </a:r>
          </a:p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Moving beyond individual projects to a program of projects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Benefit of city partners knowing future project</a:t>
            </a:r>
          </a:p>
          <a:p>
            <a:pPr lvl="1"/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Better internal coordination, anticipating staff workloads</a:t>
            </a: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193460-9B4C-9752-BCCF-DFAC5D40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3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6F35-1668-49E3-1823-8FD7E244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EF28-BCBF-813B-24EF-C51778A6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105594"/>
                </a:solidFill>
                <a:latin typeface="Tenorite" panose="00000500000000000000" pitchFamily="2" charset="0"/>
              </a:rPr>
              <a:t>Evaluation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1E2E-B28F-9BE6-5FD4-E8EBD89F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7742664" cy="3394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All Metro Transit / Met Council local and suburban local routes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Removed routes operated by suburban providers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Removed existing BRT routes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Removed express routes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61 routes included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Three selection principles = quantitative rating, grouped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Data from Feb. 2024</a:t>
            </a: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  <a:p>
            <a:endParaRPr lang="en-US" dirty="0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883C77-7036-C52E-38EA-FE74CD8A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8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E209-D16F-40E1-A23F-9EDC55D8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05594"/>
                </a:solidFill>
                <a:latin typeface="Tenorite" panose="00000500000000000000" pitchFamily="2" charset="0"/>
              </a:rPr>
              <a:t>Evaluation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CF2-5FA6-41FC-ABA7-AA7A5172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167255" cy="36489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105594"/>
                </a:solidFill>
                <a:latin typeface="Tenorite" panose="00000500000000000000" pitchFamily="2" charset="0"/>
              </a:rPr>
              <a:t>Selection Principles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Provide </a:t>
            </a:r>
            <a:r>
              <a:rPr lang="en-US" sz="1800" b="1" dirty="0">
                <a:solidFill>
                  <a:srgbClr val="105594"/>
                </a:solidFill>
                <a:latin typeface="Tenorite" panose="00000500000000000000" pitchFamily="2" charset="0"/>
              </a:rPr>
              <a:t>consistent and competitive travel times </a:t>
            </a: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for transit riders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Improve </a:t>
            </a:r>
            <a:r>
              <a:rPr lang="en-US" sz="1800" b="1" dirty="0">
                <a:solidFill>
                  <a:srgbClr val="105594"/>
                </a:solidFill>
                <a:latin typeface="Tenorite" panose="00000500000000000000" pitchFamily="2" charset="0"/>
              </a:rPr>
              <a:t>legibility and accessibility </a:t>
            </a: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of routes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Promote </a:t>
            </a:r>
            <a:r>
              <a:rPr lang="en-US" sz="1800" b="1" dirty="0">
                <a:solidFill>
                  <a:srgbClr val="105594"/>
                </a:solidFill>
                <a:latin typeface="Tenorite" panose="00000500000000000000" pitchFamily="2" charset="0"/>
              </a:rPr>
              <a:t>equity of transit service </a:t>
            </a: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in the region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105594"/>
                </a:solidFill>
                <a:latin typeface="Tenorite" panose="00000500000000000000" pitchFamily="2" charset="0"/>
              </a:rPr>
              <a:t>Methodology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Routes are scored from 1-4 on each concept, with 4 being the highest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Next, each principle score is the average of the individual concept scores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05594"/>
                </a:solidFill>
                <a:latin typeface="Tenorite" panose="00000500000000000000" pitchFamily="2" charset="0"/>
              </a:rPr>
              <a:t>Finally, overall score is the average of the three principles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105594"/>
              </a:solidFill>
              <a:latin typeface="Tenorite" panose="00000500000000000000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D289DC-5093-4579-FC4D-DF258D9A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6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8265D-A1BD-0A47-20D2-F558A79B0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4BC516-5097-FDD5-9685-C13B7C1C5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47239"/>
              </p:ext>
            </p:extLst>
          </p:nvPr>
        </p:nvGraphicFramePr>
        <p:xfrm>
          <a:off x="436880" y="803564"/>
          <a:ext cx="8229600" cy="400507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72497812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04013710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3407484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>
                          <a:effectLst/>
                          <a:latin typeface="Tenorite" panose="00000500000000000000" pitchFamily="2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Principle</a:t>
                      </a:r>
                    </a:p>
                  </a:txBody>
                  <a:tcPr marL="68580" marR="68580" marT="0" marB="0" anchor="ctr">
                    <a:solidFill>
                      <a:srgbClr val="105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>
                          <a:effectLst/>
                          <a:latin typeface="Tenorite" panose="00000500000000000000" pitchFamily="2" charset="0"/>
                        </a:rPr>
                        <a:t>Concept</a:t>
                      </a:r>
                      <a:endParaRPr lang="en-US" sz="1800" dirty="0"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05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800" dirty="0">
                          <a:effectLst/>
                          <a:latin typeface="Tenorite" panose="00000500000000000000" pitchFamily="2" charset="0"/>
                        </a:rPr>
                        <a:t>Metric</a:t>
                      </a:r>
                      <a:endParaRPr lang="en-US" sz="1800" dirty="0"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84205"/>
                  </a:ext>
                </a:extLst>
              </a:tr>
              <a:tr h="3383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Consistent and competitive travel times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Speed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Percent of time operating below 10 mph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041097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80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Reliability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Range of commonly observed variability in travel time</a:t>
                      </a: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88323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8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Delay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Sum of passenger delay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104063"/>
                  </a:ext>
                </a:extLst>
              </a:tr>
              <a:tr h="3383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Legibility and accessibility of routes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Bus stop accessibility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Sum of limited mobility index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51943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8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Shelters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Percent qualifying stops without shelter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15863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8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Route simplification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Number of patterns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65167"/>
                  </a:ext>
                </a:extLst>
              </a:tr>
              <a:tr h="33832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latin typeface="Tenorite" panose="00000500000000000000" pitchFamily="2" charset="0"/>
                        </a:rPr>
                        <a:t>Promote equity of transit service 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BIPOC population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Percent of BIPOC people living in 10-min walkshed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350304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2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Low-wage jobs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Number of low-wage jobs reachable by route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659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2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Renters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Percent of households in walkshed that rent their home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836624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12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Low-income population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300" dirty="0">
                          <a:solidFill>
                            <a:srgbClr val="105594"/>
                          </a:solidFill>
                          <a:effectLst/>
                          <a:latin typeface="Tenorite" panose="00000500000000000000" pitchFamily="2" charset="0"/>
                        </a:rPr>
                        <a:t>Percent of people with low incomes living in 10-min walkshed</a:t>
                      </a:r>
                      <a:endParaRPr lang="en-US" sz="1300" dirty="0">
                        <a:solidFill>
                          <a:srgbClr val="105594"/>
                        </a:solidFill>
                        <a:effectLst/>
                        <a:latin typeface="Tenorite" panose="00000500000000000000" pitchFamily="2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4F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97295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04416-6C12-9DB3-C72C-13E3FA3D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9E2D-D876-B99F-3DBC-A00CA67A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0"/>
            <a:ext cx="2701636" cy="247774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Consistent and competitive travel times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F75C3-79F4-1EAE-2839-0C0DECBF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85" y="511894"/>
            <a:ext cx="6230666" cy="4524234"/>
          </a:xfrm>
          <a:prstGeom prst="rect">
            <a:avLst/>
          </a:prstGeom>
        </p:spPr>
      </p:pic>
      <p:pic>
        <p:nvPicPr>
          <p:cNvPr id="13" name="Picture 12" descr="A picture containing chart&#10;&#10;AI-generated content may be incorrect.">
            <a:extLst>
              <a:ext uri="{FF2B5EF4-FFF2-40B4-BE49-F238E27FC236}">
                <a16:creationId xmlns:a16="http://schemas.microsoft.com/office/drawing/2014/main" id="{039A6453-B4C8-750F-4A58-612D446CE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037" y="1416629"/>
            <a:ext cx="781159" cy="733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53FB92-F4F9-4752-E196-2E88ED74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6FA0B-7CE2-AE06-DA82-E74A103F8167}"/>
              </a:ext>
            </a:extLst>
          </p:cNvPr>
          <p:cNvSpPr txBox="1"/>
          <p:nvPr/>
        </p:nvSpPr>
        <p:spPr>
          <a:xfrm>
            <a:off x="187037" y="2172001"/>
            <a:ext cx="21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Showing top 30</a:t>
            </a:r>
          </a:p>
        </p:txBody>
      </p:sp>
    </p:spTree>
    <p:extLst>
      <p:ext uri="{BB962C8B-B14F-4D97-AF65-F5344CB8AC3E}">
        <p14:creationId xmlns:p14="http://schemas.microsoft.com/office/powerpoint/2010/main" val="180551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5ABB6-84CF-6505-A129-13DA758FC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BEB8-1C96-CCF1-1749-CC422DE7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7" y="0"/>
            <a:ext cx="2701636" cy="2477749"/>
          </a:xfrm>
        </p:spPr>
        <p:txBody>
          <a:bodyPr>
            <a:normAutofit/>
          </a:bodyPr>
          <a:lstStyle/>
          <a:p>
            <a:pPr marL="0" marR="0">
              <a:spcBef>
                <a:spcPts val="180"/>
              </a:spcBef>
              <a:spcAft>
                <a:spcPts val="180"/>
              </a:spcAft>
            </a:pPr>
            <a:r>
              <a:rPr lang="en-US" sz="2800" dirty="0">
                <a:solidFill>
                  <a:srgbClr val="105594"/>
                </a:solidFill>
                <a:latin typeface="Tenorite" panose="00000500000000000000" pitchFamily="2" charset="0"/>
              </a:rPr>
              <a:t>Legibility and accessibility of routes</a:t>
            </a:r>
            <a:endParaRPr lang="en-US" sz="2800" dirty="0">
              <a:solidFill>
                <a:srgbClr val="105594"/>
              </a:solidFill>
              <a:latin typeface="Tenorite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188ED-2BDF-C114-748A-FF93E79E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9985" y="513599"/>
            <a:ext cx="6230666" cy="4520823"/>
          </a:xfrm>
          <a:prstGeom prst="rect">
            <a:avLst/>
          </a:prstGeom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639E1070-4A9A-35FF-A551-D1CC16DAC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448" y="3005950"/>
            <a:ext cx="981212" cy="752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8D6BAB-8348-D18A-CF27-142D144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436418" cy="273844"/>
          </a:xfrm>
        </p:spPr>
        <p:txBody>
          <a:bodyPr/>
          <a:lstStyle/>
          <a:p>
            <a:fld id="{54F72C8B-EB62-D54A-AB52-C5107C622D9D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0EA89-A7AA-9A9B-5D6B-5E48F7BCB5D1}"/>
              </a:ext>
            </a:extLst>
          </p:cNvPr>
          <p:cNvSpPr txBox="1"/>
          <p:nvPr/>
        </p:nvSpPr>
        <p:spPr>
          <a:xfrm>
            <a:off x="187037" y="2172001"/>
            <a:ext cx="21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5594"/>
                </a:solidFill>
                <a:latin typeface="Tenorite" panose="00000500000000000000" pitchFamily="2" charset="0"/>
              </a:rPr>
              <a:t>Showing top 30</a:t>
            </a:r>
          </a:p>
        </p:txBody>
      </p:sp>
    </p:spTree>
    <p:extLst>
      <p:ext uri="{BB962C8B-B14F-4D97-AF65-F5344CB8AC3E}">
        <p14:creationId xmlns:p14="http://schemas.microsoft.com/office/powerpoint/2010/main" val="96707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f0ffc36-a9af-4332-beee-56f6503c83c2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gradeAction xmlns="4433a5dd-39bc-449d-9bdb-d12a6a13611b" xsi:nil="true"/>
    <lcf76f155ced4ddcb4097134ff3c332f xmlns="55c814fc-f4a6-4559-b9bd-a3f759ba2e45">
      <Terms xmlns="http://schemas.microsoft.com/office/infopath/2007/PartnerControls"/>
    </lcf76f155ced4ddcb4097134ff3c332f>
    <TaxCatchAll xmlns="25fc2c98-a07d-4661-9634-6848dc9fc0a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4C53CD0E31349A9FFE830CA726B74" ma:contentTypeVersion="14" ma:contentTypeDescription="Create a new document." ma:contentTypeScope="" ma:versionID="e833977c8315a77cba73efa42aece55e">
  <xsd:schema xmlns:xsd="http://www.w3.org/2001/XMLSchema" xmlns:xs="http://www.w3.org/2001/XMLSchema" xmlns:p="http://schemas.microsoft.com/office/2006/metadata/properties" xmlns:ns2="4433a5dd-39bc-449d-9bdb-d12a6a13611b" xmlns:ns3="55c814fc-f4a6-4559-b9bd-a3f759ba2e45" xmlns:ns4="25fc2c98-a07d-4661-9634-6848dc9fc0a4" targetNamespace="http://schemas.microsoft.com/office/2006/metadata/properties" ma:root="true" ma:fieldsID="583ee5004554914723173ee4a61d3d5f" ns2:_="" ns3:_="" ns4:_="">
    <xsd:import namespace="4433a5dd-39bc-449d-9bdb-d12a6a13611b"/>
    <xsd:import namespace="55c814fc-f4a6-4559-b9bd-a3f759ba2e45"/>
    <xsd:import namespace="25fc2c98-a07d-4661-9634-6848dc9fc0a4"/>
    <xsd:element name="properties">
      <xsd:complexType>
        <xsd:sequence>
          <xsd:element name="documentManagement">
            <xsd:complexType>
              <xsd:all>
                <xsd:element ref="ns2:UpgradeAction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DateTaken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a5dd-39bc-449d-9bdb-d12a6a13611b" elementFormDefault="qualified">
    <xsd:import namespace="http://schemas.microsoft.com/office/2006/documentManagement/types"/>
    <xsd:import namespace="http://schemas.microsoft.com/office/infopath/2007/PartnerControls"/>
    <xsd:element name="UpgradeAction" ma:index="8" nillable="true" ma:displayName="UpgradeAction" ma:default="" ma:format="Dropdown" ma:internalName="UpgradeAction">
      <xsd:simpleType>
        <xsd:restriction base="dms:Choice">
          <xsd:enumeration value="Primary MetNet site"/>
          <xsd:enumeration value="Team Site"/>
          <xsd:enumeration value="Archive"/>
          <xsd:enumeration value="Dispose"/>
          <xsd:enumeration value="Alternate MetNet S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814fc-f4a6-4559-b9bd-a3f759ba2e45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f0ffc36-a9af-4332-beee-56f6503c8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c2c98-a07d-4661-9634-6848dc9fc0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6e637df-92ef-4682-9885-923060685a22}" ma:internalName="TaxCatchAll" ma:showField="CatchAllData" ma:web="25fc2c98-a07d-4661-9634-6848dc9fc0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251D34-0D15-4C86-B0A5-A6FFC7B11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72F44-CCC9-4BFA-A86F-868AF91019A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8802607-0844-4D69-A350-48510E35034A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25fc2c98-a07d-4661-9634-6848dc9fc0a4"/>
    <ds:schemaRef ds:uri="4433a5dd-39bc-449d-9bdb-d12a6a13611b"/>
    <ds:schemaRef ds:uri="55c814fc-f4a6-4559-b9bd-a3f759ba2e4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442B61E-D5D2-4B56-A570-6A1BCE5D2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3a5dd-39bc-449d-9bdb-d12a6a13611b"/>
    <ds:schemaRef ds:uri="55c814fc-f4a6-4559-b9bd-a3f759ba2e45"/>
    <ds:schemaRef ds:uri="25fc2c98-a07d-4661-9634-6848dc9fc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486</Words>
  <Application>Microsoft Office PowerPoint</Application>
  <PresentationFormat>On-screen Show (16:9)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Tenorite</vt:lpstr>
      <vt:lpstr>Office Theme</vt:lpstr>
      <vt:lpstr>Better Bus Route Evaluation and Prioritization</vt:lpstr>
      <vt:lpstr>Better Bus Route Program</vt:lpstr>
      <vt:lpstr>Selection Process Before 2021</vt:lpstr>
      <vt:lpstr>Looking Ahead</vt:lpstr>
      <vt:lpstr>Evaluation Approach</vt:lpstr>
      <vt:lpstr>Evaluation Approach</vt:lpstr>
      <vt:lpstr>PowerPoint Presentation</vt:lpstr>
      <vt:lpstr>Consistent and competitive travel times</vt:lpstr>
      <vt:lpstr>Legibility and accessibility of routes</vt:lpstr>
      <vt:lpstr>Promote equity of transit service </vt:lpstr>
      <vt:lpstr>Combined Scores</vt:lpstr>
      <vt:lpstr>Combined Scores - Revised</vt:lpstr>
      <vt:lpstr>Combined Scores – Top 15</vt:lpstr>
      <vt:lpstr>Prioritization Factors to Consider</vt:lpstr>
      <vt:lpstr>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Metro Transit</dc:creator>
  <cp:lastModifiedBy>Mechtenberg, Michael</cp:lastModifiedBy>
  <cp:revision>4</cp:revision>
  <dcterms:created xsi:type="dcterms:W3CDTF">2011-02-22T16:43:59Z</dcterms:created>
  <dcterms:modified xsi:type="dcterms:W3CDTF">2026-01-15T19:51:14Z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0x0101001044C53CD0E31349A9FFE830CA726B74</vt:lpwstr>
  </property>
  <property fmtid="{D5CDD505-2E9C-101B-9397-08002B2CF9AE}" pid="3" name="MediaServiceImageTags">
    <vt:lpwstr/>
  </property>
</Properties>
</file>