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4"/>
  </p:sldMasterIdLst>
  <p:notesMasterIdLst>
    <p:notesMasterId r:id="rId35"/>
  </p:notesMasterIdLst>
  <p:handoutMasterIdLst>
    <p:handoutMasterId r:id="rId36"/>
  </p:handoutMasterIdLst>
  <p:sldIdLst>
    <p:sldId id="2211" r:id="rId5"/>
    <p:sldId id="2202" r:id="rId6"/>
    <p:sldId id="2200" r:id="rId7"/>
    <p:sldId id="2201" r:id="rId8"/>
    <p:sldId id="2077" r:id="rId9"/>
    <p:sldId id="2268" r:id="rId10"/>
    <p:sldId id="2179" r:id="rId11"/>
    <p:sldId id="999" r:id="rId12"/>
    <p:sldId id="2266" r:id="rId13"/>
    <p:sldId id="2727" r:id="rId14"/>
    <p:sldId id="2732" r:id="rId15"/>
    <p:sldId id="2801" r:id="rId16"/>
    <p:sldId id="2079" r:id="rId17"/>
    <p:sldId id="3024" r:id="rId18"/>
    <p:sldId id="3027" r:id="rId19"/>
    <p:sldId id="3028" r:id="rId20"/>
    <p:sldId id="3029" r:id="rId21"/>
    <p:sldId id="3030" r:id="rId22"/>
    <p:sldId id="3031" r:id="rId23"/>
    <p:sldId id="3033" r:id="rId24"/>
    <p:sldId id="3034" r:id="rId25"/>
    <p:sldId id="3009" r:id="rId26"/>
    <p:sldId id="3025" r:id="rId27"/>
    <p:sldId id="3037" r:id="rId28"/>
    <p:sldId id="3036" r:id="rId29"/>
    <p:sldId id="3022" r:id="rId30"/>
    <p:sldId id="2947" r:id="rId31"/>
    <p:sldId id="2712" r:id="rId32"/>
    <p:sldId id="2204" r:id="rId33"/>
    <p:sldId id="1989" r:id="rId3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munity &amp; Business Advisory Committee Meeting December 6, 2023" id="{ADB363EF-1B68-422D-B35A-A3A4C59EFB6E}">
          <p14:sldIdLst>
            <p14:sldId id="2211"/>
            <p14:sldId id="2202"/>
            <p14:sldId id="2200"/>
            <p14:sldId id="2201"/>
            <p14:sldId id="2077"/>
            <p14:sldId id="2268"/>
            <p14:sldId id="2179"/>
            <p14:sldId id="999"/>
            <p14:sldId id="2266"/>
            <p14:sldId id="2727"/>
            <p14:sldId id="2732"/>
            <p14:sldId id="2801"/>
            <p14:sldId id="2079"/>
            <p14:sldId id="3024"/>
            <p14:sldId id="3027"/>
            <p14:sldId id="3028"/>
            <p14:sldId id="3029"/>
            <p14:sldId id="3030"/>
            <p14:sldId id="3031"/>
            <p14:sldId id="3033"/>
            <p14:sldId id="3034"/>
            <p14:sldId id="3009"/>
            <p14:sldId id="3025"/>
            <p14:sldId id="3037"/>
            <p14:sldId id="3036"/>
            <p14:sldId id="3022"/>
            <p14:sldId id="2947"/>
            <p14:sldId id="2712"/>
            <p14:sldId id="2204"/>
            <p14:sldId id="198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A6B118-984E-12A2-9581-C85F4D5CDA13}" name="Sund, Elizabeth" initials="" userId="S::elizabeth.sund@metrotransit.org::c25ee277-a166-4d4c-890c-b5e9a48e635f" providerId="AD"/>
  <p188:author id="{41B1891D-114C-C5FC-7739-D0493711B25C}" name="Jim Gersema" initials="JG" userId="S::jgersema_srfconsulting.com#ext#@metcmn.onmicrosoft.com::700519b0-a7a7-4848-93eb-aeadb6ed71aa" providerId="AD"/>
  <p188:author id="{109F5E23-81EE-1B0D-A94F-0B531D3C6FF7}" name="Hayhurst, Ray" initials="HR" userId="S::ray.hayhurst_kimley-horn.com#ext#@metcmn.onmicrosoft.com::f9746054-60f8-4c0e-931b-dd1e25b4819a" providerId="AD"/>
  <p188:author id="{4E0DEB2E-EA08-9D3B-A1DE-C78AD67CC133}" name="Jones, Elizabeth" initials="JE" userId="S::Elizabeth.Jones@metrotransit.org::a8f01959-807a-431f-9b14-5011e01a297b" providerId="AD"/>
  <p188:author id="{05D5E630-87AC-71E4-542C-9A539594D527}" name="Ryan, Galen" initials="RG" userId="S::Galen.Ryan@kimley-horn.com::28cfd95d-46ae-4bd0-b903-b6e4c6f8de8e" providerId="AD"/>
  <p188:author id="{9A40B731-4B90-A5B6-381E-9D7AAE3B03C4}" name="Wall, Lisa" initials="" userId="S::Lisa.Wall@metrotransit.org::7368e276-a603-4371-858d-c1fd50540de1" providerId="AD"/>
  <p188:author id="{CEECA935-D588-A04F-760E-03170166B411}" name="Hayhurst, Ray" initials="HR" userId="S::Ray.Hayhurst@kimley-horn.com::b16899a5-5b87-436e-8b2b-e2a775db963f" providerId="AD"/>
  <p188:author id="{46DC934E-9623-B029-B7F9-C97A3F218963}" name="Lamothe, Craig" initials="LC" userId="S::Craig.Lamothe@metrotransit.org::2a0ecd10-c417-43bc-908d-ff493b40f1c1" providerId="AD"/>
  <p188:author id="{92068C50-2F33-71FE-97B2-4214D540A063}" name="Wall, Lisa" initials="WL" userId="S::lisa.wall@kimley-horn.com::18477aca-fa0c-4d6d-88e8-f56ff440e2ee" providerId="AD"/>
  <p188:author id="{902CF558-48BE-83F1-8459-AE2FD8DB11EF}" name="Jones, Elizabeth" initials="JE" userId="S::elizabeth.jones@metrotransit.org::a8f01959-807a-431f-9b14-5011e01a297b" providerId="AD"/>
  <p188:author id="{DCB9B159-177B-4101-D756-D8BE28E8E4A8}" name="Luongo, Allison" initials="LA" userId="Luongo, Allison" providerId="None"/>
  <p188:author id="{C69F0761-7EEF-F8EF-24FD-429116B9F43D}" name="Owens, Colin" initials="OC" userId="S::colin.owens@metrotransit.org::b93e6cc6-2429-4f7e-a913-5561122fbf62" providerId="AD"/>
  <p188:author id="{E41C4363-BA0A-BBCE-0E19-9B6FB2FB36B1}" name="Gersema, James" initials="JG" userId="Gersema, James" providerId="None"/>
  <p188:author id="{658B776B-3F92-788E-7434-F25A72AD8A0E}" name="James Gersema" initials="JG" userId="James Gersema" providerId="None"/>
  <p188:author id="{C6594872-990D-424D-3AA9-4EC30438A19C}" name="Danielson, Megan" initials="DM" userId="S::Megan.Danielson@kimley-horn.com::f2bb4291-ed81-4bad-a79e-285bba3b1246" providerId="AD"/>
  <p188:author id="{E4A79B80-8825-8662-271F-77006D915059}" name="Pflaum, Sara" initials="PS" userId="S::sara.pflaum@metrotransit.org::5ea82b50-2f6a-4380-b718-a32f38efc5c4" providerId="AD"/>
  <p188:author id="{AD8A1A93-662C-30DA-9C49-B82843979AEC}" name="Lee, Amber" initials="LA" userId="S::amber.lee@metrotransit.org::bc8f676e-f8ef-427f-8c5a-1c9926a07656" providerId="AD"/>
  <p188:author id="{99CE44A5-EF91-3667-B2AA-BB11D1D1CC20}" name="Galen Ryan" initials="GBR" userId="Galen Ryan" providerId="None"/>
  <p188:author id="{C79FE0AE-DE27-03C2-CAAA-06862D1A76C9}" name="Bunge, Leila" initials="BL" userId="S::Leila.Bunge@kimley-horn.com::21703493-02d2-4ecb-873a-379459131c73" providerId="AD"/>
  <p188:author id="{5421AABD-B29C-A19B-9D93-6C78510712D0}" name="Haas, Maura" initials="HM" userId="S::Maura.Haas@kimley-horn.com::6bf37b1e-59db-4269-9d29-e6d3c0da88ef" providerId="AD"/>
  <p188:author id="{D4B90CC4-DE2D-8923-F747-5ABA315C903D}" name="Lucken, Emma" initials="LE" userId="S::emma.lucken_co.ramsey.mn.us#ext#@metcmn.onmicrosoft.com::764f616e-d0f7-4cc7-ae3e-81487397cbb0" providerId="AD"/>
  <p188:author id="{D4A57CC6-471B-7F87-6083-07A83261A64A}" name="Lamothe, Craig" initials="LC" userId="S::craig.lamothe@metrotransit.org::2a0ecd10-c417-43bc-908d-ff493b40f1c1" providerId="AD"/>
  <p188:author id="{175751C9-BF08-4930-6C42-EED9D2CFF48E}" name="Ryan, Galen" initials="RG" userId="S::galen.ryan_kimley-horn.com#ext#@metcmn.onmicrosoft.com::80fd3f28-385b-4d84-bcd0-3cfe7e1a0bea" providerId="AD"/>
  <p188:author id="{39BCDDDE-C95D-3DA2-6E82-8FE51C2E777B}" name="Smith, Stephen" initials="SS" userId="S::Stephen.Smith@metrotransit.org::044777ca-53fd-44d4-8354-9a06cf75a48d" providerId="AD"/>
  <p188:author id="{705F73EE-D918-FACB-3B70-2EB48BAF9AF6}" name="Wall, Lisa" initials="WL" userId="S::lisa.wall@metrotransit.org::7368e276-a603-4371-858d-c1fd50540de1" providerId="AD"/>
  <p188:author id="{F8C86FF1-F3BC-8BE9-481D-3BFC32339A48}" name="Jacqueline Nowak" initials="JN" userId="S::jnowak@srfconsulting.com::c22a8342-e99a-45bf-8868-95142cc33924" providerId="AD"/>
  <p188:author id="{FF9A83FD-738A-6782-8773-789031AE173C}" name="Smith, Stephen" initials="SS" userId="S::stephen.smith@metrotransit.org::044777ca-53fd-44d4-8354-9a06cf75a48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anz, Leah" initials="JL" lastIdx="1" clrIdx="0">
    <p:extLst>
      <p:ext uri="{19B8F6BF-5375-455C-9EA6-DF929625EA0E}">
        <p15:presenceInfo xmlns:p15="http://schemas.microsoft.com/office/powerpoint/2012/main" userId="S::leah.janz@metrotransit.org::a1774303-522a-4c45-9d90-dd9943175d99" providerId="AD"/>
      </p:ext>
    </p:extLst>
  </p:cmAuthor>
  <p:cmAuthor id="2" name="Bartz, Beth" initials="BB" lastIdx="1" clrIdx="1">
    <p:extLst>
      <p:ext uri="{19B8F6BF-5375-455C-9EA6-DF929625EA0E}">
        <p15:presenceInfo xmlns:p15="http://schemas.microsoft.com/office/powerpoint/2012/main" userId="S::Beth.Bartz@kimley-horn.com::d6e632c1-e007-4618-8326-e6e65ca729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0175D"/>
    <a:srgbClr val="0D0D0D"/>
    <a:srgbClr val="6B1F7C"/>
    <a:srgbClr val="CBD1DF"/>
    <a:srgbClr val="DBECB7"/>
    <a:srgbClr val="003865"/>
    <a:srgbClr val="99D1FF"/>
    <a:srgbClr val="D6EDFF"/>
    <a:srgbClr val="78BE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93C494-991A-4B69-A99C-31927F8402C2}" v="481" dt="2024-04-24T19:14:03.212"/>
    <p1510:client id="{1C1827E4-E703-438A-87E0-FFA44C6BD22B}" v="159" dt="2024-04-24T20:04:47.181"/>
    <p1510:client id="{95F232FA-7C5F-4FAF-9569-78BA2982E595}" v="10" dt="2024-04-24T19:11:39.803"/>
    <p1510:client id="{E2960E12-4146-910A-DA2C-0F1000EEA14F}" v="9" dt="2024-04-24T14:43:51.866"/>
    <p1510:client id="{ECC59232-8D1F-4824-B68F-89292C8EE00D}" v="141" dt="2024-04-23T20:35:52.5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nge, Leila" userId="21703493-02d2-4ecb-873a-379459131c73" providerId="ADAL" clId="{CB805655-A7DE-4BE9-BDB7-EDEEDF15AAA7}"/>
    <pc:docChg chg="undo custSel addSld delSld modSld sldOrd modSection">
      <pc:chgData name="Bunge, Leila" userId="21703493-02d2-4ecb-873a-379459131c73" providerId="ADAL" clId="{CB805655-A7DE-4BE9-BDB7-EDEEDF15AAA7}" dt="2024-04-23T19:36:13.972" v="864" actId="20577"/>
      <pc:docMkLst>
        <pc:docMk/>
      </pc:docMkLst>
      <pc:sldChg chg="del">
        <pc:chgData name="Bunge, Leila" userId="21703493-02d2-4ecb-873a-379459131c73" providerId="ADAL" clId="{CB805655-A7DE-4BE9-BDB7-EDEEDF15AAA7}" dt="2024-04-22T21:30:46.632" v="123" actId="47"/>
        <pc:sldMkLst>
          <pc:docMk/>
          <pc:sldMk cId="3213260006" sldId="978"/>
        </pc:sldMkLst>
      </pc:sldChg>
      <pc:sldChg chg="mod ord modShow">
        <pc:chgData name="Bunge, Leila" userId="21703493-02d2-4ecb-873a-379459131c73" providerId="ADAL" clId="{CB805655-A7DE-4BE9-BDB7-EDEEDF15AAA7}" dt="2024-04-23T14:36:01.688" v="261"/>
        <pc:sldMkLst>
          <pc:docMk/>
          <pc:sldMk cId="2425999885" sldId="999"/>
        </pc:sldMkLst>
      </pc:sldChg>
      <pc:sldChg chg="addSp delSp modSp mod addCm delCm">
        <pc:chgData name="Bunge, Leila" userId="21703493-02d2-4ecb-873a-379459131c73" providerId="ADAL" clId="{CB805655-A7DE-4BE9-BDB7-EDEEDF15AAA7}" dt="2024-04-23T19:29:40.478" v="845"/>
        <pc:sldMkLst>
          <pc:docMk/>
          <pc:sldMk cId="999468172" sldId="2079"/>
        </pc:sldMkLst>
        <pc:spChg chg="mod">
          <ac:chgData name="Bunge, Leila" userId="21703493-02d2-4ecb-873a-379459131c73" providerId="ADAL" clId="{CB805655-A7DE-4BE9-BDB7-EDEEDF15AAA7}" dt="2024-04-23T14:22:20.028" v="253" actId="1076"/>
          <ac:spMkLst>
            <pc:docMk/>
            <pc:sldMk cId="999468172" sldId="2079"/>
            <ac:spMk id="2" creationId="{21B46DA7-AFF5-31F9-3583-E7F42A63DDE9}"/>
          </ac:spMkLst>
        </pc:spChg>
        <pc:picChg chg="del">
          <ac:chgData name="Bunge, Leila" userId="21703493-02d2-4ecb-873a-379459131c73" providerId="ADAL" clId="{CB805655-A7DE-4BE9-BDB7-EDEEDF15AAA7}" dt="2024-04-23T14:22:13.688" v="250" actId="478"/>
          <ac:picMkLst>
            <pc:docMk/>
            <pc:sldMk cId="999468172" sldId="2079"/>
            <ac:picMk id="9" creationId="{8FFF8D07-7F7A-A246-1D9A-43379986DB4B}"/>
          </ac:picMkLst>
        </pc:picChg>
        <pc:picChg chg="add mod">
          <ac:chgData name="Bunge, Leila" userId="21703493-02d2-4ecb-873a-379459131c73" providerId="ADAL" clId="{CB805655-A7DE-4BE9-BDB7-EDEEDF15AAA7}" dt="2024-04-23T14:22:17.385" v="252" actId="1076"/>
          <ac:picMkLst>
            <pc:docMk/>
            <pc:sldMk cId="999468172" sldId="2079"/>
            <ac:picMk id="1026" creationId="{82CDFA95-D93F-6C56-4C5B-54DB093A53BA}"/>
          </ac:picMkLst>
        </pc:picChg>
      </pc:sldChg>
      <pc:sldChg chg="modSp mod">
        <pc:chgData name="Bunge, Leila" userId="21703493-02d2-4ecb-873a-379459131c73" providerId="ADAL" clId="{CB805655-A7DE-4BE9-BDB7-EDEEDF15AAA7}" dt="2024-04-23T18:19:15.648" v="575" actId="20577"/>
        <pc:sldMkLst>
          <pc:docMk/>
          <pc:sldMk cId="3047834284" sldId="2179"/>
        </pc:sldMkLst>
        <pc:spChg chg="mod">
          <ac:chgData name="Bunge, Leila" userId="21703493-02d2-4ecb-873a-379459131c73" providerId="ADAL" clId="{CB805655-A7DE-4BE9-BDB7-EDEEDF15AAA7}" dt="2024-04-23T02:02:09.339" v="185" actId="20577"/>
          <ac:spMkLst>
            <pc:docMk/>
            <pc:sldMk cId="3047834284" sldId="2179"/>
            <ac:spMk id="2" creationId="{A79AEB2C-C487-F69B-CF71-1E7B9C5A08EF}"/>
          </ac:spMkLst>
        </pc:spChg>
        <pc:spChg chg="mod">
          <ac:chgData name="Bunge, Leila" userId="21703493-02d2-4ecb-873a-379459131c73" providerId="ADAL" clId="{CB805655-A7DE-4BE9-BDB7-EDEEDF15AAA7}" dt="2024-04-23T18:19:15.648" v="575" actId="20577"/>
          <ac:spMkLst>
            <pc:docMk/>
            <pc:sldMk cId="3047834284" sldId="2179"/>
            <ac:spMk id="3" creationId="{31ADEA05-B3F6-FC1F-89AB-70F2F7C9C9A2}"/>
          </ac:spMkLst>
        </pc:spChg>
        <pc:picChg chg="mod">
          <ac:chgData name="Bunge, Leila" userId="21703493-02d2-4ecb-873a-379459131c73" providerId="ADAL" clId="{CB805655-A7DE-4BE9-BDB7-EDEEDF15AAA7}" dt="2024-04-23T02:00:24.987" v="168" actId="1076"/>
          <ac:picMkLst>
            <pc:docMk/>
            <pc:sldMk cId="3047834284" sldId="2179"/>
            <ac:picMk id="6" creationId="{4519A0EF-F899-D216-4AFD-F11CC0E7F03F}"/>
          </ac:picMkLst>
        </pc:picChg>
      </pc:sldChg>
      <pc:sldChg chg="modSp mod">
        <pc:chgData name="Bunge, Leila" userId="21703493-02d2-4ecb-873a-379459131c73" providerId="ADAL" clId="{CB805655-A7DE-4BE9-BDB7-EDEEDF15AAA7}" dt="2024-04-23T19:35:47.807" v="847" actId="20577"/>
        <pc:sldMkLst>
          <pc:docMk/>
          <pc:sldMk cId="3136761372" sldId="2200"/>
        </pc:sldMkLst>
        <pc:spChg chg="mod">
          <ac:chgData name="Bunge, Leila" userId="21703493-02d2-4ecb-873a-379459131c73" providerId="ADAL" clId="{CB805655-A7DE-4BE9-BDB7-EDEEDF15AAA7}" dt="2024-04-23T19:35:47.807" v="847" actId="20577"/>
          <ac:spMkLst>
            <pc:docMk/>
            <pc:sldMk cId="3136761372" sldId="2200"/>
            <ac:spMk id="3" creationId="{601AE738-5B14-29A5-A329-35CDC9C9FF15}"/>
          </ac:spMkLst>
        </pc:spChg>
      </pc:sldChg>
      <pc:sldChg chg="del mod modShow">
        <pc:chgData name="Bunge, Leila" userId="21703493-02d2-4ecb-873a-379459131c73" providerId="ADAL" clId="{CB805655-A7DE-4BE9-BDB7-EDEEDF15AAA7}" dt="2024-04-23T18:28:10.764" v="597" actId="47"/>
        <pc:sldMkLst>
          <pc:docMk/>
          <pc:sldMk cId="4234257393" sldId="2203"/>
        </pc:sldMkLst>
      </pc:sldChg>
      <pc:sldChg chg="addSp modSp mod addCm modCm">
        <pc:chgData name="Bunge, Leila" userId="21703493-02d2-4ecb-873a-379459131c73" providerId="ADAL" clId="{CB805655-A7DE-4BE9-BDB7-EDEEDF15AAA7}" dt="2024-04-23T19:36:13.972" v="864" actId="20577"/>
        <pc:sldMkLst>
          <pc:docMk/>
          <pc:sldMk cId="3925897355" sldId="2204"/>
        </pc:sldMkLst>
        <pc:spChg chg="add mod">
          <ac:chgData name="Bunge, Leila" userId="21703493-02d2-4ecb-873a-379459131c73" providerId="ADAL" clId="{CB805655-A7DE-4BE9-BDB7-EDEEDF15AAA7}" dt="2024-04-23T19:36:13.972" v="864" actId="20577"/>
          <ac:spMkLst>
            <pc:docMk/>
            <pc:sldMk cId="3925897355" sldId="2204"/>
            <ac:spMk id="3" creationId="{C06B204B-FE85-B482-65EA-AA08F1F5D7D9}"/>
          </ac:spMkLst>
        </pc:spChg>
        <pc:graphicFrameChg chg="mod modGraphic">
          <ac:chgData name="Bunge, Leila" userId="21703493-02d2-4ecb-873a-379459131c73" providerId="ADAL" clId="{CB805655-A7DE-4BE9-BDB7-EDEEDF15AAA7}" dt="2024-04-23T19:13:56.329" v="817" actId="14100"/>
          <ac:graphicFrameMkLst>
            <pc:docMk/>
            <pc:sldMk cId="3925897355" sldId="2204"/>
            <ac:graphicFrameMk id="2" creationId="{4828DB40-19BE-200C-5914-DEF9ED2F0F6E}"/>
          </ac:graphicFrameMkLst>
        </pc:graphicFrameChg>
      </pc:sldChg>
      <pc:sldChg chg="modSp mod">
        <pc:chgData name="Bunge, Leila" userId="21703493-02d2-4ecb-873a-379459131c73" providerId="ADAL" clId="{CB805655-A7DE-4BE9-BDB7-EDEEDF15AAA7}" dt="2024-04-22T15:24:25.669" v="22" actId="20577"/>
        <pc:sldMkLst>
          <pc:docMk/>
          <pc:sldMk cId="1817404030" sldId="2211"/>
        </pc:sldMkLst>
        <pc:spChg chg="mod">
          <ac:chgData name="Bunge, Leila" userId="21703493-02d2-4ecb-873a-379459131c73" providerId="ADAL" clId="{CB805655-A7DE-4BE9-BDB7-EDEEDF15AAA7}" dt="2024-04-22T15:24:25.669" v="22" actId="20577"/>
          <ac:spMkLst>
            <pc:docMk/>
            <pc:sldMk cId="1817404030" sldId="2211"/>
            <ac:spMk id="2" creationId="{52316AF3-2D63-7043-B862-239247E68B6E}"/>
          </ac:spMkLst>
        </pc:spChg>
      </pc:sldChg>
      <pc:sldChg chg="modSp mod">
        <pc:chgData name="Bunge, Leila" userId="21703493-02d2-4ecb-873a-379459131c73" providerId="ADAL" clId="{CB805655-A7DE-4BE9-BDB7-EDEEDF15AAA7}" dt="2024-04-23T02:03:27.941" v="192" actId="20577"/>
        <pc:sldMkLst>
          <pc:docMk/>
          <pc:sldMk cId="2255592122" sldId="2266"/>
        </pc:sldMkLst>
        <pc:spChg chg="mod">
          <ac:chgData name="Bunge, Leila" userId="21703493-02d2-4ecb-873a-379459131c73" providerId="ADAL" clId="{CB805655-A7DE-4BE9-BDB7-EDEEDF15AAA7}" dt="2024-04-23T02:03:27.941" v="192" actId="20577"/>
          <ac:spMkLst>
            <pc:docMk/>
            <pc:sldMk cId="2255592122" sldId="2266"/>
            <ac:spMk id="14" creationId="{3D083284-0810-7558-4C5E-29B389307B26}"/>
          </ac:spMkLst>
        </pc:spChg>
      </pc:sldChg>
      <pc:sldChg chg="modSp del mod modShow">
        <pc:chgData name="Bunge, Leila" userId="21703493-02d2-4ecb-873a-379459131c73" providerId="ADAL" clId="{CB805655-A7DE-4BE9-BDB7-EDEEDF15AAA7}" dt="2024-04-23T18:28:06.741" v="595" actId="47"/>
        <pc:sldMkLst>
          <pc:docMk/>
          <pc:sldMk cId="3993323511" sldId="2271"/>
        </pc:sldMkLst>
        <pc:spChg chg="mod">
          <ac:chgData name="Bunge, Leila" userId="21703493-02d2-4ecb-873a-379459131c73" providerId="ADAL" clId="{CB805655-A7DE-4BE9-BDB7-EDEEDF15AAA7}" dt="2024-04-23T14:58:54.803" v="514" actId="20577"/>
          <ac:spMkLst>
            <pc:docMk/>
            <pc:sldMk cId="3993323511" sldId="2271"/>
            <ac:spMk id="10" creationId="{33DD0516-7368-50F7-4E5D-EEE28DA13B8E}"/>
          </ac:spMkLst>
        </pc:spChg>
      </pc:sldChg>
      <pc:sldChg chg="del ord">
        <pc:chgData name="Bunge, Leila" userId="21703493-02d2-4ecb-873a-379459131c73" providerId="ADAL" clId="{CB805655-A7DE-4BE9-BDB7-EDEEDF15AAA7}" dt="2024-04-23T02:15:33.856" v="246" actId="47"/>
        <pc:sldMkLst>
          <pc:docMk/>
          <pc:sldMk cId="4138570227" sldId="2305"/>
        </pc:sldMkLst>
      </pc:sldChg>
      <pc:sldChg chg="modSp mod">
        <pc:chgData name="Bunge, Leila" userId="21703493-02d2-4ecb-873a-379459131c73" providerId="ADAL" clId="{CB805655-A7DE-4BE9-BDB7-EDEEDF15AAA7}" dt="2024-04-22T21:33:08.558" v="145" actId="20577"/>
        <pc:sldMkLst>
          <pc:docMk/>
          <pc:sldMk cId="2901267833" sldId="2727"/>
        </pc:sldMkLst>
        <pc:spChg chg="mod">
          <ac:chgData name="Bunge, Leila" userId="21703493-02d2-4ecb-873a-379459131c73" providerId="ADAL" clId="{CB805655-A7DE-4BE9-BDB7-EDEEDF15AAA7}" dt="2024-04-22T21:33:08.558" v="145" actId="20577"/>
          <ac:spMkLst>
            <pc:docMk/>
            <pc:sldMk cId="2901267833" sldId="2727"/>
            <ac:spMk id="14" creationId="{3D083284-0810-7558-4C5E-29B389307B26}"/>
          </ac:spMkLst>
        </pc:spChg>
      </pc:sldChg>
      <pc:sldChg chg="modSp del mod modShow">
        <pc:chgData name="Bunge, Leila" userId="21703493-02d2-4ecb-873a-379459131c73" providerId="ADAL" clId="{CB805655-A7DE-4BE9-BDB7-EDEEDF15AAA7}" dt="2024-04-23T18:19:42.816" v="576" actId="47"/>
        <pc:sldMkLst>
          <pc:docMk/>
          <pc:sldMk cId="3055964072" sldId="2730"/>
        </pc:sldMkLst>
        <pc:spChg chg="mod">
          <ac:chgData name="Bunge, Leila" userId="21703493-02d2-4ecb-873a-379459131c73" providerId="ADAL" clId="{CB805655-A7DE-4BE9-BDB7-EDEEDF15AAA7}" dt="2024-04-23T02:04:03.727" v="212" actId="20577"/>
          <ac:spMkLst>
            <pc:docMk/>
            <pc:sldMk cId="3055964072" sldId="2730"/>
            <ac:spMk id="2" creationId="{D3B2CCB7-2F06-236E-025F-48CD56494455}"/>
          </ac:spMkLst>
        </pc:spChg>
      </pc:sldChg>
      <pc:sldChg chg="modSp add mod">
        <pc:chgData name="Bunge, Leila" userId="21703493-02d2-4ecb-873a-379459131c73" providerId="ADAL" clId="{CB805655-A7DE-4BE9-BDB7-EDEEDF15AAA7}" dt="2024-04-23T18:20:02.236" v="594" actId="20577"/>
        <pc:sldMkLst>
          <pc:docMk/>
          <pc:sldMk cId="2408549149" sldId="2732"/>
        </pc:sldMkLst>
        <pc:spChg chg="mod">
          <ac:chgData name="Bunge, Leila" userId="21703493-02d2-4ecb-873a-379459131c73" providerId="ADAL" clId="{CB805655-A7DE-4BE9-BDB7-EDEEDF15AAA7}" dt="2024-04-23T14:47:32.214" v="370" actId="20577"/>
          <ac:spMkLst>
            <pc:docMk/>
            <pc:sldMk cId="2408549149" sldId="2732"/>
            <ac:spMk id="5" creationId="{9680B5BF-6C0A-5950-1FEC-62C11834A72B}"/>
          </ac:spMkLst>
        </pc:spChg>
        <pc:spChg chg="mod">
          <ac:chgData name="Bunge, Leila" userId="21703493-02d2-4ecb-873a-379459131c73" providerId="ADAL" clId="{CB805655-A7DE-4BE9-BDB7-EDEEDF15AAA7}" dt="2024-04-23T18:20:02.236" v="594" actId="20577"/>
          <ac:spMkLst>
            <pc:docMk/>
            <pc:sldMk cId="2408549149" sldId="2732"/>
            <ac:spMk id="7" creationId="{2BBCA0D0-0C9E-F10C-3021-26076ECCEADD}"/>
          </ac:spMkLst>
        </pc:spChg>
      </pc:sldChg>
      <pc:sldChg chg="del mod modShow">
        <pc:chgData name="Bunge, Leila" userId="21703493-02d2-4ecb-873a-379459131c73" providerId="ADAL" clId="{CB805655-A7DE-4BE9-BDB7-EDEEDF15AAA7}" dt="2024-04-23T18:19:42.816" v="576" actId="47"/>
        <pc:sldMkLst>
          <pc:docMk/>
          <pc:sldMk cId="3424563126" sldId="2734"/>
        </pc:sldMkLst>
      </pc:sldChg>
      <pc:sldChg chg="del mod modShow">
        <pc:chgData name="Bunge, Leila" userId="21703493-02d2-4ecb-873a-379459131c73" providerId="ADAL" clId="{CB805655-A7DE-4BE9-BDB7-EDEEDF15AAA7}" dt="2024-04-23T18:19:42.816" v="576" actId="47"/>
        <pc:sldMkLst>
          <pc:docMk/>
          <pc:sldMk cId="3208709925" sldId="2736"/>
        </pc:sldMkLst>
      </pc:sldChg>
      <pc:sldChg chg="modSp del mod modShow">
        <pc:chgData name="Bunge, Leila" userId="21703493-02d2-4ecb-873a-379459131c73" providerId="ADAL" clId="{CB805655-A7DE-4BE9-BDB7-EDEEDF15AAA7}" dt="2024-04-23T18:28:11.382" v="598" actId="47"/>
        <pc:sldMkLst>
          <pc:docMk/>
          <pc:sldMk cId="343486844" sldId="2775"/>
        </pc:sldMkLst>
        <pc:graphicFrameChg chg="mod modGraphic">
          <ac:chgData name="Bunge, Leila" userId="21703493-02d2-4ecb-873a-379459131c73" providerId="ADAL" clId="{CB805655-A7DE-4BE9-BDB7-EDEEDF15AAA7}" dt="2024-04-23T02:36:49.874" v="248" actId="20577"/>
          <ac:graphicFrameMkLst>
            <pc:docMk/>
            <pc:sldMk cId="343486844" sldId="2775"/>
            <ac:graphicFrameMk id="3" creationId="{B77D23A5-4AFB-7D1C-87E2-40598A933EB2}"/>
          </ac:graphicFrameMkLst>
        </pc:graphicFrameChg>
      </pc:sldChg>
      <pc:sldChg chg="del mod modShow">
        <pc:chgData name="Bunge, Leila" userId="21703493-02d2-4ecb-873a-379459131c73" providerId="ADAL" clId="{CB805655-A7DE-4BE9-BDB7-EDEEDF15AAA7}" dt="2024-04-23T18:28:08.960" v="596" actId="47"/>
        <pc:sldMkLst>
          <pc:docMk/>
          <pc:sldMk cId="3358485173" sldId="2913"/>
        </pc:sldMkLst>
      </pc:sldChg>
      <pc:sldChg chg="modNotesTx">
        <pc:chgData name="Bunge, Leila" userId="21703493-02d2-4ecb-873a-379459131c73" providerId="ADAL" clId="{CB805655-A7DE-4BE9-BDB7-EDEEDF15AAA7}" dt="2024-04-23T14:59:37.368" v="566" actId="113"/>
        <pc:sldMkLst>
          <pc:docMk/>
          <pc:sldMk cId="2668618728" sldId="2947"/>
        </pc:sldMkLst>
      </pc:sldChg>
      <pc:sldChg chg="del mod modShow">
        <pc:chgData name="Bunge, Leila" userId="21703493-02d2-4ecb-873a-379459131c73" providerId="ADAL" clId="{CB805655-A7DE-4BE9-BDB7-EDEEDF15AAA7}" dt="2024-04-23T18:28:06.741" v="595" actId="47"/>
        <pc:sldMkLst>
          <pc:docMk/>
          <pc:sldMk cId="3569085983" sldId="2948"/>
        </pc:sldMkLst>
      </pc:sldChg>
      <pc:sldChg chg="modSp del mod">
        <pc:chgData name="Bunge, Leila" userId="21703493-02d2-4ecb-873a-379459131c73" providerId="ADAL" clId="{CB805655-A7DE-4BE9-BDB7-EDEEDF15AAA7}" dt="2024-04-23T02:02:53.220" v="190" actId="47"/>
        <pc:sldMkLst>
          <pc:docMk/>
          <pc:sldMk cId="2444594293" sldId="2960"/>
        </pc:sldMkLst>
        <pc:spChg chg="mod">
          <ac:chgData name="Bunge, Leila" userId="21703493-02d2-4ecb-873a-379459131c73" providerId="ADAL" clId="{CB805655-A7DE-4BE9-BDB7-EDEEDF15AAA7}" dt="2024-04-23T02:00:41.448" v="170" actId="1076"/>
          <ac:spMkLst>
            <pc:docMk/>
            <pc:sldMk cId="2444594293" sldId="2960"/>
            <ac:spMk id="2" creationId="{C34BCFD2-9831-2BA8-442D-F2DBB7CA5094}"/>
          </ac:spMkLst>
        </pc:spChg>
        <pc:spChg chg="mod">
          <ac:chgData name="Bunge, Leila" userId="21703493-02d2-4ecb-873a-379459131c73" providerId="ADAL" clId="{CB805655-A7DE-4BE9-BDB7-EDEEDF15AAA7}" dt="2024-04-22T21:32:41.999" v="142" actId="27636"/>
          <ac:spMkLst>
            <pc:docMk/>
            <pc:sldMk cId="2444594293" sldId="2960"/>
            <ac:spMk id="3" creationId="{3CE2D6A3-DC08-37BD-4215-00F26989325B}"/>
          </ac:spMkLst>
        </pc:spChg>
        <pc:picChg chg="mod">
          <ac:chgData name="Bunge, Leila" userId="21703493-02d2-4ecb-873a-379459131c73" providerId="ADAL" clId="{CB805655-A7DE-4BE9-BDB7-EDEEDF15AAA7}" dt="2024-04-22T21:32:39.534" v="140" actId="1076"/>
          <ac:picMkLst>
            <pc:docMk/>
            <pc:sldMk cId="2444594293" sldId="2960"/>
            <ac:picMk id="7" creationId="{3690C6DB-9D74-7889-DA80-1A12614B5510}"/>
          </ac:picMkLst>
        </pc:picChg>
      </pc:sldChg>
      <pc:sldChg chg="modSp mod">
        <pc:chgData name="Bunge, Leila" userId="21703493-02d2-4ecb-873a-379459131c73" providerId="ADAL" clId="{CB805655-A7DE-4BE9-BDB7-EDEEDF15AAA7}" dt="2024-04-23T02:07:05.157" v="240" actId="1076"/>
        <pc:sldMkLst>
          <pc:docMk/>
          <pc:sldMk cId="1484733943" sldId="3018"/>
        </pc:sldMkLst>
        <pc:spChg chg="mod">
          <ac:chgData name="Bunge, Leila" userId="21703493-02d2-4ecb-873a-379459131c73" providerId="ADAL" clId="{CB805655-A7DE-4BE9-BDB7-EDEEDF15AAA7}" dt="2024-04-23T02:07:00.183" v="239" actId="20577"/>
          <ac:spMkLst>
            <pc:docMk/>
            <pc:sldMk cId="1484733943" sldId="3018"/>
            <ac:spMk id="2" creationId="{21B46DA7-AFF5-31F9-3583-E7F42A63DDE9}"/>
          </ac:spMkLst>
        </pc:spChg>
        <pc:picChg chg="mod">
          <ac:chgData name="Bunge, Leila" userId="21703493-02d2-4ecb-873a-379459131c73" providerId="ADAL" clId="{CB805655-A7DE-4BE9-BDB7-EDEEDF15AAA7}" dt="2024-04-23T02:07:05.157" v="240" actId="1076"/>
          <ac:picMkLst>
            <pc:docMk/>
            <pc:sldMk cId="1484733943" sldId="3018"/>
            <ac:picMk id="6" creationId="{9D0C6BBB-0788-E3A5-2F79-145BBFB9083A}"/>
          </ac:picMkLst>
        </pc:picChg>
      </pc:sldChg>
      <pc:sldChg chg="modSp del mod modShow">
        <pc:chgData name="Bunge, Leila" userId="21703493-02d2-4ecb-873a-379459131c73" providerId="ADAL" clId="{CB805655-A7DE-4BE9-BDB7-EDEEDF15AAA7}" dt="2024-04-23T18:19:42.816" v="576" actId="47"/>
        <pc:sldMkLst>
          <pc:docMk/>
          <pc:sldMk cId="2983829487" sldId="3019"/>
        </pc:sldMkLst>
        <pc:spChg chg="mod">
          <ac:chgData name="Bunge, Leila" userId="21703493-02d2-4ecb-873a-379459131c73" providerId="ADAL" clId="{CB805655-A7DE-4BE9-BDB7-EDEEDF15AAA7}" dt="2024-04-23T02:03:54.253" v="202" actId="20577"/>
          <ac:spMkLst>
            <pc:docMk/>
            <pc:sldMk cId="2983829487" sldId="3019"/>
            <ac:spMk id="2" creationId="{D35E938E-E2DC-6AFC-9CAF-76127A8F433F}"/>
          </ac:spMkLst>
        </pc:spChg>
        <pc:spChg chg="mod">
          <ac:chgData name="Bunge, Leila" userId="21703493-02d2-4ecb-873a-379459131c73" providerId="ADAL" clId="{CB805655-A7DE-4BE9-BDB7-EDEEDF15AAA7}" dt="2024-04-23T02:04:23.580" v="215" actId="20577"/>
          <ac:spMkLst>
            <pc:docMk/>
            <pc:sldMk cId="2983829487" sldId="3019"/>
            <ac:spMk id="3" creationId="{7BB11852-C5B4-12A5-7FBC-111BED3D25D7}"/>
          </ac:spMkLst>
        </pc:spChg>
      </pc:sldChg>
      <pc:sldChg chg="modSp del mod modShow">
        <pc:chgData name="Bunge, Leila" userId="21703493-02d2-4ecb-873a-379459131c73" providerId="ADAL" clId="{CB805655-A7DE-4BE9-BDB7-EDEEDF15AAA7}" dt="2024-04-23T18:19:42.816" v="576" actId="47"/>
        <pc:sldMkLst>
          <pc:docMk/>
          <pc:sldMk cId="2903403507" sldId="3020"/>
        </pc:sldMkLst>
        <pc:spChg chg="mod">
          <ac:chgData name="Bunge, Leila" userId="21703493-02d2-4ecb-873a-379459131c73" providerId="ADAL" clId="{CB805655-A7DE-4BE9-BDB7-EDEEDF15AAA7}" dt="2024-04-23T02:04:56.569" v="232" actId="20577"/>
          <ac:spMkLst>
            <pc:docMk/>
            <pc:sldMk cId="2903403507" sldId="3020"/>
            <ac:spMk id="2" creationId="{C914DBF3-8677-97AF-852D-F4D9C34D138C}"/>
          </ac:spMkLst>
        </pc:spChg>
      </pc:sldChg>
      <pc:sldChg chg="modSp del mod modShow">
        <pc:chgData name="Bunge, Leila" userId="21703493-02d2-4ecb-873a-379459131c73" providerId="ADAL" clId="{CB805655-A7DE-4BE9-BDB7-EDEEDF15AAA7}" dt="2024-04-23T18:19:42.816" v="576" actId="47"/>
        <pc:sldMkLst>
          <pc:docMk/>
          <pc:sldMk cId="2631251449" sldId="3021"/>
        </pc:sldMkLst>
        <pc:spChg chg="mod">
          <ac:chgData name="Bunge, Leila" userId="21703493-02d2-4ecb-873a-379459131c73" providerId="ADAL" clId="{CB805655-A7DE-4BE9-BDB7-EDEEDF15AAA7}" dt="2024-04-23T02:05:44.708" v="237" actId="20577"/>
          <ac:spMkLst>
            <pc:docMk/>
            <pc:sldMk cId="2631251449" sldId="3021"/>
            <ac:spMk id="3" creationId="{3393E47F-63D6-3CF7-9DE8-BD251E73C35D}"/>
          </ac:spMkLst>
        </pc:spChg>
      </pc:sldChg>
      <pc:sldChg chg="modSp mod">
        <pc:chgData name="Bunge, Leila" userId="21703493-02d2-4ecb-873a-379459131c73" providerId="ADAL" clId="{CB805655-A7DE-4BE9-BDB7-EDEEDF15AAA7}" dt="2024-04-23T14:57:41.332" v="509" actId="20577"/>
        <pc:sldMkLst>
          <pc:docMk/>
          <pc:sldMk cId="1704477620" sldId="3022"/>
        </pc:sldMkLst>
        <pc:spChg chg="mod">
          <ac:chgData name="Bunge, Leila" userId="21703493-02d2-4ecb-873a-379459131c73" providerId="ADAL" clId="{CB805655-A7DE-4BE9-BDB7-EDEEDF15AAA7}" dt="2024-04-23T14:57:41.332" v="509" actId="20577"/>
          <ac:spMkLst>
            <pc:docMk/>
            <pc:sldMk cId="1704477620" sldId="3022"/>
            <ac:spMk id="5" creationId="{ABD4B857-DE30-05D6-531F-E0CC4ABDC496}"/>
          </ac:spMkLst>
        </pc:spChg>
      </pc:sldChg>
      <pc:sldChg chg="modSp mod modNotesTx">
        <pc:chgData name="Bunge, Leila" userId="21703493-02d2-4ecb-873a-379459131c73" providerId="ADAL" clId="{CB805655-A7DE-4BE9-BDB7-EDEEDF15AAA7}" dt="2024-04-23T14:51:35.717" v="444" actId="20577"/>
        <pc:sldMkLst>
          <pc:docMk/>
          <pc:sldMk cId="86144948" sldId="3024"/>
        </pc:sldMkLst>
        <pc:spChg chg="mod">
          <ac:chgData name="Bunge, Leila" userId="21703493-02d2-4ecb-873a-379459131c73" providerId="ADAL" clId="{CB805655-A7DE-4BE9-BDB7-EDEEDF15AAA7}" dt="2024-04-22T21:33:39.225" v="165" actId="20577"/>
          <ac:spMkLst>
            <pc:docMk/>
            <pc:sldMk cId="86144948" sldId="3024"/>
            <ac:spMk id="2" creationId="{21B46DA7-AFF5-31F9-3583-E7F42A63DDE9}"/>
          </ac:spMkLst>
        </pc:spChg>
      </pc:sldChg>
      <pc:sldChg chg="addCm modCm modNotesTx">
        <pc:chgData name="Bunge, Leila" userId="21703493-02d2-4ecb-873a-379459131c73" providerId="ADAL" clId="{CB805655-A7DE-4BE9-BDB7-EDEEDF15AAA7}" dt="2024-04-23T15:05:31.433" v="570"/>
        <pc:sldMkLst>
          <pc:docMk/>
          <pc:sldMk cId="1806596279" sldId="3026"/>
        </pc:sldMkLst>
      </pc:sldChg>
      <pc:sldChg chg="addSp modSp new mod addCm delCm">
        <pc:chgData name="Bunge, Leila" userId="21703493-02d2-4ecb-873a-379459131c73" providerId="ADAL" clId="{CB805655-A7DE-4BE9-BDB7-EDEEDF15AAA7}" dt="2024-04-23T19:29:47.028" v="846"/>
        <pc:sldMkLst>
          <pc:docMk/>
          <pc:sldMk cId="3238723528" sldId="3027"/>
        </pc:sldMkLst>
        <pc:spChg chg="mod">
          <ac:chgData name="Bunge, Leila" userId="21703493-02d2-4ecb-873a-379459131c73" providerId="ADAL" clId="{CB805655-A7DE-4BE9-BDB7-EDEEDF15AAA7}" dt="2024-04-23T18:16:17.372" v="571" actId="27636"/>
          <ac:spMkLst>
            <pc:docMk/>
            <pc:sldMk cId="3238723528" sldId="3027"/>
            <ac:spMk id="6" creationId="{55E50F22-0DED-2262-5D0F-D14D584F6CD0}"/>
          </ac:spMkLst>
        </pc:spChg>
        <pc:picChg chg="add mod">
          <ac:chgData name="Bunge, Leila" userId="21703493-02d2-4ecb-873a-379459131c73" providerId="ADAL" clId="{CB805655-A7DE-4BE9-BDB7-EDEEDF15AAA7}" dt="2024-04-23T14:54:35.011" v="449" actId="1076"/>
          <ac:picMkLst>
            <pc:docMk/>
            <pc:sldMk cId="3238723528" sldId="3027"/>
            <ac:picMk id="2050" creationId="{28DA91A6-233E-8285-776D-2D2A9F76D74E}"/>
          </ac:picMkLst>
        </pc:picChg>
      </pc:sldChg>
      <pc:sldChg chg="del">
        <pc:chgData name="Bunge, Leila" userId="21703493-02d2-4ecb-873a-379459131c73" providerId="ADAL" clId="{CB805655-A7DE-4BE9-BDB7-EDEEDF15AAA7}" dt="2024-04-23T14:47:48.356" v="388" actId="47"/>
        <pc:sldMkLst>
          <pc:docMk/>
          <pc:sldMk cId="3925308001" sldId="3027"/>
        </pc:sldMkLst>
      </pc:sldChg>
      <pc:sldChg chg="modSp mod">
        <pc:chgData name="Bunge, Leila" userId="21703493-02d2-4ecb-873a-379459131c73" providerId="ADAL" clId="{CB805655-A7DE-4BE9-BDB7-EDEEDF15AAA7}" dt="2024-04-23T18:16:17.387" v="572" actId="27636"/>
        <pc:sldMkLst>
          <pc:docMk/>
          <pc:sldMk cId="2553611281" sldId="3028"/>
        </pc:sldMkLst>
        <pc:spChg chg="mod">
          <ac:chgData name="Bunge, Leila" userId="21703493-02d2-4ecb-873a-379459131c73" providerId="ADAL" clId="{CB805655-A7DE-4BE9-BDB7-EDEEDF15AAA7}" dt="2024-04-23T18:16:17.387" v="572" actId="27636"/>
          <ac:spMkLst>
            <pc:docMk/>
            <pc:sldMk cId="2553611281" sldId="3028"/>
            <ac:spMk id="7" creationId="{999EEE66-DD7B-275C-090D-193D50E59EF5}"/>
          </ac:spMkLst>
        </pc:spChg>
      </pc:sldChg>
      <pc:sldChg chg="addSp delSp modSp new mod modClrScheme chgLayout">
        <pc:chgData name="Bunge, Leila" userId="21703493-02d2-4ecb-873a-379459131c73" providerId="ADAL" clId="{CB805655-A7DE-4BE9-BDB7-EDEEDF15AAA7}" dt="2024-04-23T18:28:30.781" v="617" actId="700"/>
        <pc:sldMkLst>
          <pc:docMk/>
          <pc:sldMk cId="2644576153" sldId="3035"/>
        </pc:sldMkLst>
        <pc:spChg chg="mod ord">
          <ac:chgData name="Bunge, Leila" userId="21703493-02d2-4ecb-873a-379459131c73" providerId="ADAL" clId="{CB805655-A7DE-4BE9-BDB7-EDEEDF15AAA7}" dt="2024-04-23T18:28:30.781" v="617" actId="700"/>
          <ac:spMkLst>
            <pc:docMk/>
            <pc:sldMk cId="2644576153" sldId="3035"/>
            <ac:spMk id="2" creationId="{B09EEF5C-1CE2-B987-7752-DC6931FB9AF9}"/>
          </ac:spMkLst>
        </pc:spChg>
        <pc:spChg chg="add del mod ord">
          <ac:chgData name="Bunge, Leila" userId="21703493-02d2-4ecb-873a-379459131c73" providerId="ADAL" clId="{CB805655-A7DE-4BE9-BDB7-EDEEDF15AAA7}" dt="2024-04-23T18:28:30.781" v="617" actId="700"/>
          <ac:spMkLst>
            <pc:docMk/>
            <pc:sldMk cId="2644576153" sldId="3035"/>
            <ac:spMk id="3" creationId="{F23FF92C-C6E1-89B2-65EB-8DD8D70E6936}"/>
          </ac:spMkLst>
        </pc:spChg>
        <pc:spChg chg="mod ord">
          <ac:chgData name="Bunge, Leila" userId="21703493-02d2-4ecb-873a-379459131c73" providerId="ADAL" clId="{CB805655-A7DE-4BE9-BDB7-EDEEDF15AAA7}" dt="2024-04-23T18:28:30.781" v="617" actId="700"/>
          <ac:spMkLst>
            <pc:docMk/>
            <pc:sldMk cId="2644576153" sldId="3035"/>
            <ac:spMk id="4" creationId="{28B63088-EF52-ACA3-3B63-1469EFFE9252}"/>
          </ac:spMkLst>
        </pc:spChg>
        <pc:spChg chg="add del mod ord">
          <ac:chgData name="Bunge, Leila" userId="21703493-02d2-4ecb-873a-379459131c73" providerId="ADAL" clId="{CB805655-A7DE-4BE9-BDB7-EDEEDF15AAA7}" dt="2024-04-23T18:28:30.781" v="617" actId="700"/>
          <ac:spMkLst>
            <pc:docMk/>
            <pc:sldMk cId="2644576153" sldId="3035"/>
            <ac:spMk id="5" creationId="{BCD83C0F-986F-4981-449C-FDFBA88FA84F}"/>
          </ac:spMkLst>
        </pc:spChg>
      </pc:sldChg>
    </pc:docChg>
  </pc:docChgLst>
  <pc:docChgLst>
    <pc:chgData name="Ryan, Galen" userId="28cfd95d-46ae-4bd0-b903-b6e4c6f8de8e" providerId="ADAL" clId="{0993C494-991A-4B69-A99C-31927F8402C2}"/>
    <pc:docChg chg="undo custSel addSld delSld modSld sldOrd modSection">
      <pc:chgData name="Ryan, Galen" userId="28cfd95d-46ae-4bd0-b903-b6e4c6f8de8e" providerId="ADAL" clId="{0993C494-991A-4B69-A99C-31927F8402C2}" dt="2024-04-24T19:14:03.213" v="1110" actId="729"/>
      <pc:docMkLst>
        <pc:docMk/>
      </pc:docMkLst>
      <pc:sldChg chg="add del ord">
        <pc:chgData name="Ryan, Galen" userId="28cfd95d-46ae-4bd0-b903-b6e4c6f8de8e" providerId="ADAL" clId="{0993C494-991A-4B69-A99C-31927F8402C2}" dt="2024-04-22T21:17:26.844" v="558" actId="47"/>
        <pc:sldMkLst>
          <pc:docMk/>
          <pc:sldMk cId="3213260006" sldId="978"/>
        </pc:sldMkLst>
      </pc:sldChg>
      <pc:sldChg chg="ord">
        <pc:chgData name="Ryan, Galen" userId="28cfd95d-46ae-4bd0-b903-b6e4c6f8de8e" providerId="ADAL" clId="{0993C494-991A-4B69-A99C-31927F8402C2}" dt="2024-04-22T21:08:21.700" v="452"/>
        <pc:sldMkLst>
          <pc:docMk/>
          <pc:sldMk cId="2425999885" sldId="999"/>
        </pc:sldMkLst>
      </pc:sldChg>
      <pc:sldChg chg="modSp mod">
        <pc:chgData name="Ryan, Galen" userId="28cfd95d-46ae-4bd0-b903-b6e4c6f8de8e" providerId="ADAL" clId="{0993C494-991A-4B69-A99C-31927F8402C2}" dt="2024-04-22T20:59:44.421" v="41" actId="20577"/>
        <pc:sldMkLst>
          <pc:docMk/>
          <pc:sldMk cId="1695680005" sldId="2077"/>
        </pc:sldMkLst>
        <pc:spChg chg="mod">
          <ac:chgData name="Ryan, Galen" userId="28cfd95d-46ae-4bd0-b903-b6e4c6f8de8e" providerId="ADAL" clId="{0993C494-991A-4B69-A99C-31927F8402C2}" dt="2024-04-22T20:59:44.421" v="41" actId="20577"/>
          <ac:spMkLst>
            <pc:docMk/>
            <pc:sldMk cId="1695680005" sldId="2077"/>
            <ac:spMk id="5" creationId="{A6CC10C0-DD57-4699-9342-036B19FAA8AB}"/>
          </ac:spMkLst>
        </pc:spChg>
      </pc:sldChg>
      <pc:sldChg chg="add del">
        <pc:chgData name="Ryan, Galen" userId="28cfd95d-46ae-4bd0-b903-b6e4c6f8de8e" providerId="ADAL" clId="{0993C494-991A-4B69-A99C-31927F8402C2}" dt="2024-04-22T21:22:27.696" v="561"/>
        <pc:sldMkLst>
          <pc:docMk/>
          <pc:sldMk cId="999468172" sldId="2079"/>
        </pc:sldMkLst>
      </pc:sldChg>
      <pc:sldChg chg="delSp mod ord">
        <pc:chgData name="Ryan, Galen" userId="28cfd95d-46ae-4bd0-b903-b6e4c6f8de8e" providerId="ADAL" clId="{0993C494-991A-4B69-A99C-31927F8402C2}" dt="2024-04-22T21:08:30.159" v="455" actId="478"/>
        <pc:sldMkLst>
          <pc:docMk/>
          <pc:sldMk cId="3047834284" sldId="2179"/>
        </pc:sldMkLst>
        <pc:spChg chg="del">
          <ac:chgData name="Ryan, Galen" userId="28cfd95d-46ae-4bd0-b903-b6e4c6f8de8e" providerId="ADAL" clId="{0993C494-991A-4B69-A99C-31927F8402C2}" dt="2024-04-22T21:08:30.159" v="455" actId="478"/>
          <ac:spMkLst>
            <pc:docMk/>
            <pc:sldMk cId="3047834284" sldId="2179"/>
            <ac:spMk id="7" creationId="{479933D3-8705-9E3C-2855-BC1ACC232490}"/>
          </ac:spMkLst>
        </pc:spChg>
      </pc:sldChg>
      <pc:sldChg chg="modSp mod">
        <pc:chgData name="Ryan, Galen" userId="28cfd95d-46ae-4bd0-b903-b6e4c6f8de8e" providerId="ADAL" clId="{0993C494-991A-4B69-A99C-31927F8402C2}" dt="2024-04-22T21:37:51.607" v="1011" actId="20577"/>
        <pc:sldMkLst>
          <pc:docMk/>
          <pc:sldMk cId="3136761372" sldId="2200"/>
        </pc:sldMkLst>
        <pc:spChg chg="mod">
          <ac:chgData name="Ryan, Galen" userId="28cfd95d-46ae-4bd0-b903-b6e4c6f8de8e" providerId="ADAL" clId="{0993C494-991A-4B69-A99C-31927F8402C2}" dt="2024-04-22T21:37:51.607" v="1011" actId="20577"/>
          <ac:spMkLst>
            <pc:docMk/>
            <pc:sldMk cId="3136761372" sldId="2200"/>
            <ac:spMk id="3" creationId="{601AE738-5B14-29A5-A329-35CDC9C9FF15}"/>
          </ac:spMkLst>
        </pc:spChg>
      </pc:sldChg>
      <pc:sldChg chg="modSp mod">
        <pc:chgData name="Ryan, Galen" userId="28cfd95d-46ae-4bd0-b903-b6e4c6f8de8e" providerId="ADAL" clId="{0993C494-991A-4B69-A99C-31927F8402C2}" dt="2024-04-22T21:33:43.046" v="978" actId="20577"/>
        <pc:sldMkLst>
          <pc:docMk/>
          <pc:sldMk cId="3925897355" sldId="2204"/>
        </pc:sldMkLst>
        <pc:graphicFrameChg chg="mod modGraphic">
          <ac:chgData name="Ryan, Galen" userId="28cfd95d-46ae-4bd0-b903-b6e4c6f8de8e" providerId="ADAL" clId="{0993C494-991A-4B69-A99C-31927F8402C2}" dt="2024-04-22T21:33:43.046" v="978" actId="20577"/>
          <ac:graphicFrameMkLst>
            <pc:docMk/>
            <pc:sldMk cId="3925897355" sldId="2204"/>
            <ac:graphicFrameMk id="2" creationId="{4828DB40-19BE-200C-5914-DEF9ED2F0F6E}"/>
          </ac:graphicFrameMkLst>
        </pc:graphicFrameChg>
      </pc:sldChg>
      <pc:sldChg chg="mod modShow">
        <pc:chgData name="Ryan, Galen" userId="28cfd95d-46ae-4bd0-b903-b6e4c6f8de8e" providerId="ADAL" clId="{0993C494-991A-4B69-A99C-31927F8402C2}" dt="2024-04-22T21:45:31.340" v="1063" actId="729"/>
        <pc:sldMkLst>
          <pc:docMk/>
          <pc:sldMk cId="2255592122" sldId="2266"/>
        </pc:sldMkLst>
      </pc:sldChg>
      <pc:sldChg chg="addSp delSp modSp mod modAnim">
        <pc:chgData name="Ryan, Galen" userId="28cfd95d-46ae-4bd0-b903-b6e4c6f8de8e" providerId="ADAL" clId="{0993C494-991A-4B69-A99C-31927F8402C2}" dt="2024-04-23T19:49:15.062" v="1074" actId="1037"/>
        <pc:sldMkLst>
          <pc:docMk/>
          <pc:sldMk cId="3917504535" sldId="2268"/>
        </pc:sldMkLst>
        <pc:spChg chg="mod">
          <ac:chgData name="Ryan, Galen" userId="28cfd95d-46ae-4bd0-b903-b6e4c6f8de8e" providerId="ADAL" clId="{0993C494-991A-4B69-A99C-31927F8402C2}" dt="2024-04-22T21:01:20.293" v="132" actId="20577"/>
          <ac:spMkLst>
            <pc:docMk/>
            <pc:sldMk cId="3917504535" sldId="2268"/>
            <ac:spMk id="3" creationId="{52F3B023-317B-E61C-5FB9-40A1DF8F3271}"/>
          </ac:spMkLst>
        </pc:spChg>
        <pc:spChg chg="mod">
          <ac:chgData name="Ryan, Galen" userId="28cfd95d-46ae-4bd0-b903-b6e4c6f8de8e" providerId="ADAL" clId="{0993C494-991A-4B69-A99C-31927F8402C2}" dt="2024-04-22T21:01:03.062" v="91" actId="20577"/>
          <ac:spMkLst>
            <pc:docMk/>
            <pc:sldMk cId="3917504535" sldId="2268"/>
            <ac:spMk id="5" creationId="{25D5F9C2-1E06-E69D-6F43-55B56E797A32}"/>
          </ac:spMkLst>
        </pc:spChg>
        <pc:spChg chg="add mod">
          <ac:chgData name="Ryan, Galen" userId="28cfd95d-46ae-4bd0-b903-b6e4c6f8de8e" providerId="ADAL" clId="{0993C494-991A-4B69-A99C-31927F8402C2}" dt="2024-04-23T19:49:11.238" v="1071" actId="1076"/>
          <ac:spMkLst>
            <pc:docMk/>
            <pc:sldMk cId="3917504535" sldId="2268"/>
            <ac:spMk id="6" creationId="{17E94985-8066-CE57-DFCD-455A874D95D4}"/>
          </ac:spMkLst>
        </pc:spChg>
        <pc:spChg chg="del mod">
          <ac:chgData name="Ryan, Galen" userId="28cfd95d-46ae-4bd0-b903-b6e4c6f8de8e" providerId="ADAL" clId="{0993C494-991A-4B69-A99C-31927F8402C2}" dt="2024-04-23T19:48:48.583" v="1065" actId="478"/>
          <ac:spMkLst>
            <pc:docMk/>
            <pc:sldMk cId="3917504535" sldId="2268"/>
            <ac:spMk id="7" creationId="{106B98E5-8A95-7F9E-015E-139D71EE6D55}"/>
          </ac:spMkLst>
        </pc:spChg>
        <pc:spChg chg="add mod">
          <ac:chgData name="Ryan, Galen" userId="28cfd95d-46ae-4bd0-b903-b6e4c6f8de8e" providerId="ADAL" clId="{0993C494-991A-4B69-A99C-31927F8402C2}" dt="2024-04-23T19:49:11.238" v="1071" actId="1076"/>
          <ac:spMkLst>
            <pc:docMk/>
            <pc:sldMk cId="3917504535" sldId="2268"/>
            <ac:spMk id="8" creationId="{DB41030A-0250-C1DF-AE56-60352B290563}"/>
          </ac:spMkLst>
        </pc:spChg>
        <pc:spChg chg="add mod ord">
          <ac:chgData name="Ryan, Galen" userId="28cfd95d-46ae-4bd0-b903-b6e4c6f8de8e" providerId="ADAL" clId="{0993C494-991A-4B69-A99C-31927F8402C2}" dt="2024-04-23T19:48:54.696" v="1068" actId="167"/>
          <ac:spMkLst>
            <pc:docMk/>
            <pc:sldMk cId="3917504535" sldId="2268"/>
            <ac:spMk id="9" creationId="{0E3FA282-C172-3F25-C5A2-FECBE2518DB1}"/>
          </ac:spMkLst>
        </pc:spChg>
        <pc:picChg chg="add mod">
          <ac:chgData name="Ryan, Galen" userId="28cfd95d-46ae-4bd0-b903-b6e4c6f8de8e" providerId="ADAL" clId="{0993C494-991A-4B69-A99C-31927F8402C2}" dt="2024-04-23T19:49:15.062" v="1074" actId="1037"/>
          <ac:picMkLst>
            <pc:docMk/>
            <pc:sldMk cId="3917504535" sldId="2268"/>
            <ac:picMk id="2" creationId="{2EEE6E80-3B2B-A52F-EE54-F5E4BA578109}"/>
          </ac:picMkLst>
        </pc:picChg>
        <pc:picChg chg="del">
          <ac:chgData name="Ryan, Galen" userId="28cfd95d-46ae-4bd0-b903-b6e4c6f8de8e" providerId="ADAL" clId="{0993C494-991A-4B69-A99C-31927F8402C2}" dt="2024-04-23T19:48:49.516" v="1066" actId="478"/>
          <ac:picMkLst>
            <pc:docMk/>
            <pc:sldMk cId="3917504535" sldId="2268"/>
            <ac:picMk id="10" creationId="{D6FEB898-25E0-6757-C62E-A31E66123CBC}"/>
          </ac:picMkLst>
        </pc:picChg>
        <pc:picChg chg="add mod ord">
          <ac:chgData name="Ryan, Galen" userId="28cfd95d-46ae-4bd0-b903-b6e4c6f8de8e" providerId="ADAL" clId="{0993C494-991A-4B69-A99C-31927F8402C2}" dt="2024-04-23T19:48:54.696" v="1068" actId="167"/>
          <ac:picMkLst>
            <pc:docMk/>
            <pc:sldMk cId="3917504535" sldId="2268"/>
            <ac:picMk id="11" creationId="{C21DB34E-43FE-B49A-3089-47E4F19EF480}"/>
          </ac:picMkLst>
        </pc:picChg>
      </pc:sldChg>
      <pc:sldChg chg="del">
        <pc:chgData name="Ryan, Galen" userId="28cfd95d-46ae-4bd0-b903-b6e4c6f8de8e" providerId="ADAL" clId="{0993C494-991A-4B69-A99C-31927F8402C2}" dt="2024-04-22T21:01:40.212" v="133" actId="47"/>
        <pc:sldMkLst>
          <pc:docMk/>
          <pc:sldMk cId="3910488421" sldId="2269"/>
        </pc:sldMkLst>
      </pc:sldChg>
      <pc:sldChg chg="del">
        <pc:chgData name="Ryan, Galen" userId="28cfd95d-46ae-4bd0-b903-b6e4c6f8de8e" providerId="ADAL" clId="{0993C494-991A-4B69-A99C-31927F8402C2}" dt="2024-04-22T21:01:40.212" v="133" actId="47"/>
        <pc:sldMkLst>
          <pc:docMk/>
          <pc:sldMk cId="384485582" sldId="2270"/>
        </pc:sldMkLst>
      </pc:sldChg>
      <pc:sldChg chg="del">
        <pc:chgData name="Ryan, Galen" userId="28cfd95d-46ae-4bd0-b903-b6e4c6f8de8e" providerId="ADAL" clId="{0993C494-991A-4B69-A99C-31927F8402C2}" dt="2024-04-22T21:01:40.212" v="133" actId="47"/>
        <pc:sldMkLst>
          <pc:docMk/>
          <pc:sldMk cId="1612166922" sldId="2272"/>
        </pc:sldMkLst>
      </pc:sldChg>
      <pc:sldChg chg="del">
        <pc:chgData name="Ryan, Galen" userId="28cfd95d-46ae-4bd0-b903-b6e4c6f8de8e" providerId="ADAL" clId="{0993C494-991A-4B69-A99C-31927F8402C2}" dt="2024-04-22T21:01:40.212" v="133" actId="47"/>
        <pc:sldMkLst>
          <pc:docMk/>
          <pc:sldMk cId="4107892635" sldId="2273"/>
        </pc:sldMkLst>
      </pc:sldChg>
      <pc:sldChg chg="del">
        <pc:chgData name="Ryan, Galen" userId="28cfd95d-46ae-4bd0-b903-b6e4c6f8de8e" providerId="ADAL" clId="{0993C494-991A-4B69-A99C-31927F8402C2}" dt="2024-04-22T21:01:40.212" v="133" actId="47"/>
        <pc:sldMkLst>
          <pc:docMk/>
          <pc:sldMk cId="1933754968" sldId="2274"/>
        </pc:sldMkLst>
      </pc:sldChg>
      <pc:sldChg chg="del">
        <pc:chgData name="Ryan, Galen" userId="28cfd95d-46ae-4bd0-b903-b6e4c6f8de8e" providerId="ADAL" clId="{0993C494-991A-4B69-A99C-31927F8402C2}" dt="2024-04-22T21:01:40.212" v="133" actId="47"/>
        <pc:sldMkLst>
          <pc:docMk/>
          <pc:sldMk cId="3030942629" sldId="2275"/>
        </pc:sldMkLst>
      </pc:sldChg>
      <pc:sldChg chg="del">
        <pc:chgData name="Ryan, Galen" userId="28cfd95d-46ae-4bd0-b903-b6e4c6f8de8e" providerId="ADAL" clId="{0993C494-991A-4B69-A99C-31927F8402C2}" dt="2024-04-22T21:01:40.212" v="133" actId="47"/>
        <pc:sldMkLst>
          <pc:docMk/>
          <pc:sldMk cId="101164396" sldId="2276"/>
        </pc:sldMkLst>
      </pc:sldChg>
      <pc:sldChg chg="del">
        <pc:chgData name="Ryan, Galen" userId="28cfd95d-46ae-4bd0-b903-b6e4c6f8de8e" providerId="ADAL" clId="{0993C494-991A-4B69-A99C-31927F8402C2}" dt="2024-04-22T21:01:40.212" v="133" actId="47"/>
        <pc:sldMkLst>
          <pc:docMk/>
          <pc:sldMk cId="3032385805" sldId="2285"/>
        </pc:sldMkLst>
      </pc:sldChg>
      <pc:sldChg chg="del">
        <pc:chgData name="Ryan, Galen" userId="28cfd95d-46ae-4bd0-b903-b6e4c6f8de8e" providerId="ADAL" clId="{0993C494-991A-4B69-A99C-31927F8402C2}" dt="2024-04-22T21:01:40.212" v="133" actId="47"/>
        <pc:sldMkLst>
          <pc:docMk/>
          <pc:sldMk cId="4059955290" sldId="2288"/>
        </pc:sldMkLst>
      </pc:sldChg>
      <pc:sldChg chg="del">
        <pc:chgData name="Ryan, Galen" userId="28cfd95d-46ae-4bd0-b903-b6e4c6f8de8e" providerId="ADAL" clId="{0993C494-991A-4B69-A99C-31927F8402C2}" dt="2024-04-22T21:01:40.212" v="133" actId="47"/>
        <pc:sldMkLst>
          <pc:docMk/>
          <pc:sldMk cId="4277857736" sldId="2291"/>
        </pc:sldMkLst>
      </pc:sldChg>
      <pc:sldChg chg="del">
        <pc:chgData name="Ryan, Galen" userId="28cfd95d-46ae-4bd0-b903-b6e4c6f8de8e" providerId="ADAL" clId="{0993C494-991A-4B69-A99C-31927F8402C2}" dt="2024-04-22T21:01:40.212" v="133" actId="47"/>
        <pc:sldMkLst>
          <pc:docMk/>
          <pc:sldMk cId="4094108982" sldId="2292"/>
        </pc:sldMkLst>
      </pc:sldChg>
      <pc:sldChg chg="del">
        <pc:chgData name="Ryan, Galen" userId="28cfd95d-46ae-4bd0-b903-b6e4c6f8de8e" providerId="ADAL" clId="{0993C494-991A-4B69-A99C-31927F8402C2}" dt="2024-04-22T21:01:40.212" v="133" actId="47"/>
        <pc:sldMkLst>
          <pc:docMk/>
          <pc:sldMk cId="2882231815" sldId="2294"/>
        </pc:sldMkLst>
      </pc:sldChg>
      <pc:sldChg chg="del">
        <pc:chgData name="Ryan, Galen" userId="28cfd95d-46ae-4bd0-b903-b6e4c6f8de8e" providerId="ADAL" clId="{0993C494-991A-4B69-A99C-31927F8402C2}" dt="2024-04-22T21:01:40.212" v="133" actId="47"/>
        <pc:sldMkLst>
          <pc:docMk/>
          <pc:sldMk cId="1996075878" sldId="2296"/>
        </pc:sldMkLst>
      </pc:sldChg>
      <pc:sldChg chg="del">
        <pc:chgData name="Ryan, Galen" userId="28cfd95d-46ae-4bd0-b903-b6e4c6f8de8e" providerId="ADAL" clId="{0993C494-991A-4B69-A99C-31927F8402C2}" dt="2024-04-22T21:01:40.212" v="133" actId="47"/>
        <pc:sldMkLst>
          <pc:docMk/>
          <pc:sldMk cId="1314522170" sldId="2297"/>
        </pc:sldMkLst>
      </pc:sldChg>
      <pc:sldChg chg="del">
        <pc:chgData name="Ryan, Galen" userId="28cfd95d-46ae-4bd0-b903-b6e4c6f8de8e" providerId="ADAL" clId="{0993C494-991A-4B69-A99C-31927F8402C2}" dt="2024-04-22T21:01:40.212" v="133" actId="47"/>
        <pc:sldMkLst>
          <pc:docMk/>
          <pc:sldMk cId="1758203833" sldId="2298"/>
        </pc:sldMkLst>
      </pc:sldChg>
      <pc:sldChg chg="del">
        <pc:chgData name="Ryan, Galen" userId="28cfd95d-46ae-4bd0-b903-b6e4c6f8de8e" providerId="ADAL" clId="{0993C494-991A-4B69-A99C-31927F8402C2}" dt="2024-04-22T21:01:40.212" v="133" actId="47"/>
        <pc:sldMkLst>
          <pc:docMk/>
          <pc:sldMk cId="533197788" sldId="2301"/>
        </pc:sldMkLst>
      </pc:sldChg>
      <pc:sldChg chg="add del ord">
        <pc:chgData name="Ryan, Galen" userId="28cfd95d-46ae-4bd0-b903-b6e4c6f8de8e" providerId="ADAL" clId="{0993C494-991A-4B69-A99C-31927F8402C2}" dt="2024-04-22T21:03:14.399" v="180" actId="47"/>
        <pc:sldMkLst>
          <pc:docMk/>
          <pc:sldMk cId="4138570227" sldId="2305"/>
        </pc:sldMkLst>
      </pc:sldChg>
      <pc:sldChg chg="del">
        <pc:chgData name="Ryan, Galen" userId="28cfd95d-46ae-4bd0-b903-b6e4c6f8de8e" providerId="ADAL" clId="{0993C494-991A-4B69-A99C-31927F8402C2}" dt="2024-04-22T21:02:40.899" v="172" actId="47"/>
        <pc:sldMkLst>
          <pc:docMk/>
          <pc:sldMk cId="1242577342" sldId="2687"/>
        </pc:sldMkLst>
      </pc:sldChg>
      <pc:sldChg chg="modSp add mod modShow">
        <pc:chgData name="Ryan, Galen" userId="28cfd95d-46ae-4bd0-b903-b6e4c6f8de8e" providerId="ADAL" clId="{0993C494-991A-4B69-A99C-31927F8402C2}" dt="2024-04-22T21:45:33.861" v="1064" actId="729"/>
        <pc:sldMkLst>
          <pc:docMk/>
          <pc:sldMk cId="2901267833" sldId="2727"/>
        </pc:sldMkLst>
        <pc:spChg chg="mod">
          <ac:chgData name="Ryan, Galen" userId="28cfd95d-46ae-4bd0-b903-b6e4c6f8de8e" providerId="ADAL" clId="{0993C494-991A-4B69-A99C-31927F8402C2}" dt="2024-04-22T21:24:12.147" v="566"/>
          <ac:spMkLst>
            <pc:docMk/>
            <pc:sldMk cId="2901267833" sldId="2727"/>
            <ac:spMk id="7" creationId="{9FE051CC-D836-024A-F8B4-926060AAD4E0}"/>
          </ac:spMkLst>
        </pc:spChg>
      </pc:sldChg>
      <pc:sldChg chg="add">
        <pc:chgData name="Ryan, Galen" userId="28cfd95d-46ae-4bd0-b903-b6e4c6f8de8e" providerId="ADAL" clId="{0993C494-991A-4B69-A99C-31927F8402C2}" dt="2024-04-22T21:38:38.825" v="1013"/>
        <pc:sldMkLst>
          <pc:docMk/>
          <pc:sldMk cId="3055964072" sldId="2730"/>
        </pc:sldMkLst>
      </pc:sldChg>
      <pc:sldChg chg="modSp add del mod">
        <pc:chgData name="Ryan, Galen" userId="28cfd95d-46ae-4bd0-b903-b6e4c6f8de8e" providerId="ADAL" clId="{0993C494-991A-4B69-A99C-31927F8402C2}" dt="2024-04-22T21:38:32.729" v="1012" actId="2696"/>
        <pc:sldMkLst>
          <pc:docMk/>
          <pc:sldMk cId="3278786161" sldId="2730"/>
        </pc:sldMkLst>
        <pc:spChg chg="mod">
          <ac:chgData name="Ryan, Galen" userId="28cfd95d-46ae-4bd0-b903-b6e4c6f8de8e" providerId="ADAL" clId="{0993C494-991A-4B69-A99C-31927F8402C2}" dt="2024-04-22T21:13:48.656" v="543" actId="20577"/>
          <ac:spMkLst>
            <pc:docMk/>
            <pc:sldMk cId="3278786161" sldId="2730"/>
            <ac:spMk id="2" creationId="{D3B2CCB7-2F06-236E-025F-48CD56494455}"/>
          </ac:spMkLst>
        </pc:spChg>
        <pc:spChg chg="mod">
          <ac:chgData name="Ryan, Galen" userId="28cfd95d-46ae-4bd0-b903-b6e4c6f8de8e" providerId="ADAL" clId="{0993C494-991A-4B69-A99C-31927F8402C2}" dt="2024-04-22T21:13:57.719" v="548" actId="14100"/>
          <ac:spMkLst>
            <pc:docMk/>
            <pc:sldMk cId="3278786161" sldId="2730"/>
            <ac:spMk id="3" creationId="{A1BAFC98-C005-19E4-C5F1-780F5500BE51}"/>
          </ac:spMkLst>
        </pc:spChg>
        <pc:picChg chg="mod">
          <ac:chgData name="Ryan, Galen" userId="28cfd95d-46ae-4bd0-b903-b6e4c6f8de8e" providerId="ADAL" clId="{0993C494-991A-4B69-A99C-31927F8402C2}" dt="2024-04-22T21:13:59.025" v="549" actId="1076"/>
          <ac:picMkLst>
            <pc:docMk/>
            <pc:sldMk cId="3278786161" sldId="2730"/>
            <ac:picMk id="5" creationId="{AFAED6F6-90CE-C42D-C107-6C68E62295F8}"/>
          </ac:picMkLst>
        </pc:picChg>
      </pc:sldChg>
      <pc:sldChg chg="delSp del mod">
        <pc:chgData name="Ryan, Galen" userId="28cfd95d-46ae-4bd0-b903-b6e4c6f8de8e" providerId="ADAL" clId="{0993C494-991A-4B69-A99C-31927F8402C2}" dt="2024-04-22T21:07:01.291" v="382" actId="47"/>
        <pc:sldMkLst>
          <pc:docMk/>
          <pc:sldMk cId="2408549149" sldId="2732"/>
        </pc:sldMkLst>
        <pc:picChg chg="del">
          <ac:chgData name="Ryan, Galen" userId="28cfd95d-46ae-4bd0-b903-b6e4c6f8de8e" providerId="ADAL" clId="{0993C494-991A-4B69-A99C-31927F8402C2}" dt="2024-04-22T21:06:58.386" v="381" actId="478"/>
          <ac:picMkLst>
            <pc:docMk/>
            <pc:sldMk cId="2408549149" sldId="2732"/>
            <ac:picMk id="8" creationId="{794AFFC9-F9C1-EE74-01CC-45D617BC6D14}"/>
          </ac:picMkLst>
        </pc:picChg>
      </pc:sldChg>
      <pc:sldChg chg="modSp add del mod">
        <pc:chgData name="Ryan, Galen" userId="28cfd95d-46ae-4bd0-b903-b6e4c6f8de8e" providerId="ADAL" clId="{0993C494-991A-4B69-A99C-31927F8402C2}" dt="2024-04-22T21:38:32.729" v="1012" actId="2696"/>
        <pc:sldMkLst>
          <pc:docMk/>
          <pc:sldMk cId="1407220274" sldId="2734"/>
        </pc:sldMkLst>
        <pc:spChg chg="mod">
          <ac:chgData name="Ryan, Galen" userId="28cfd95d-46ae-4bd0-b903-b6e4c6f8de8e" providerId="ADAL" clId="{0993C494-991A-4B69-A99C-31927F8402C2}" dt="2024-04-22T21:13:10.877" v="490" actId="20577"/>
          <ac:spMkLst>
            <pc:docMk/>
            <pc:sldMk cId="1407220274" sldId="2734"/>
            <ac:spMk id="2" creationId="{1B7EFBAA-2368-752F-95BA-954AF82ED850}"/>
          </ac:spMkLst>
        </pc:spChg>
        <pc:spChg chg="mod">
          <ac:chgData name="Ryan, Galen" userId="28cfd95d-46ae-4bd0-b903-b6e4c6f8de8e" providerId="ADAL" clId="{0993C494-991A-4B69-A99C-31927F8402C2}" dt="2024-04-22T21:13:22.199" v="509" actId="20577"/>
          <ac:spMkLst>
            <pc:docMk/>
            <pc:sldMk cId="1407220274" sldId="2734"/>
            <ac:spMk id="3" creationId="{14DCE5AC-76E2-9B67-1666-4E26BC0247AE}"/>
          </ac:spMkLst>
        </pc:spChg>
      </pc:sldChg>
      <pc:sldChg chg="modSp add mod">
        <pc:chgData name="Ryan, Galen" userId="28cfd95d-46ae-4bd0-b903-b6e4c6f8de8e" providerId="ADAL" clId="{0993C494-991A-4B69-A99C-31927F8402C2}" dt="2024-04-22T21:45:20.354" v="1062" actId="20577"/>
        <pc:sldMkLst>
          <pc:docMk/>
          <pc:sldMk cId="3424563126" sldId="2734"/>
        </pc:sldMkLst>
        <pc:spChg chg="mod">
          <ac:chgData name="Ryan, Galen" userId="28cfd95d-46ae-4bd0-b903-b6e4c6f8de8e" providerId="ADAL" clId="{0993C494-991A-4B69-A99C-31927F8402C2}" dt="2024-04-22T21:45:20.354" v="1062" actId="20577"/>
          <ac:spMkLst>
            <pc:docMk/>
            <pc:sldMk cId="3424563126" sldId="2734"/>
            <ac:spMk id="2" creationId="{1B7EFBAA-2368-752F-95BA-954AF82ED850}"/>
          </ac:spMkLst>
        </pc:spChg>
      </pc:sldChg>
      <pc:sldChg chg="add">
        <pc:chgData name="Ryan, Galen" userId="28cfd95d-46ae-4bd0-b903-b6e4c6f8de8e" providerId="ADAL" clId="{0993C494-991A-4B69-A99C-31927F8402C2}" dt="2024-04-22T21:38:38.825" v="1013"/>
        <pc:sldMkLst>
          <pc:docMk/>
          <pc:sldMk cId="3208709925" sldId="2736"/>
        </pc:sldMkLst>
      </pc:sldChg>
      <pc:sldChg chg="modSp add del mod">
        <pc:chgData name="Ryan, Galen" userId="28cfd95d-46ae-4bd0-b903-b6e4c6f8de8e" providerId="ADAL" clId="{0993C494-991A-4B69-A99C-31927F8402C2}" dt="2024-04-22T21:38:32.729" v="1012" actId="2696"/>
        <pc:sldMkLst>
          <pc:docMk/>
          <pc:sldMk cId="4018632208" sldId="2736"/>
        </pc:sldMkLst>
        <pc:spChg chg="mod">
          <ac:chgData name="Ryan, Galen" userId="28cfd95d-46ae-4bd0-b903-b6e4c6f8de8e" providerId="ADAL" clId="{0993C494-991A-4B69-A99C-31927F8402C2}" dt="2024-04-22T21:04:31.300" v="218" actId="6549"/>
          <ac:spMkLst>
            <pc:docMk/>
            <pc:sldMk cId="4018632208" sldId="2736"/>
            <ac:spMk id="2" creationId="{0660E5DC-3F4C-4547-4924-D7E7857AC3AB}"/>
          </ac:spMkLst>
        </pc:spChg>
      </pc:sldChg>
      <pc:sldChg chg="del">
        <pc:chgData name="Ryan, Galen" userId="28cfd95d-46ae-4bd0-b903-b6e4c6f8de8e" providerId="ADAL" clId="{0993C494-991A-4B69-A99C-31927F8402C2}" dt="2024-04-22T21:08:13.499" v="450" actId="47"/>
        <pc:sldMkLst>
          <pc:docMk/>
          <pc:sldMk cId="3306687803" sldId="2754"/>
        </pc:sldMkLst>
      </pc:sldChg>
      <pc:sldChg chg="del">
        <pc:chgData name="Ryan, Galen" userId="28cfd95d-46ae-4bd0-b903-b6e4c6f8de8e" providerId="ADAL" clId="{0993C494-991A-4B69-A99C-31927F8402C2}" dt="2024-04-22T21:03:02.255" v="176" actId="47"/>
        <pc:sldMkLst>
          <pc:docMk/>
          <pc:sldMk cId="1969323402" sldId="2756"/>
        </pc:sldMkLst>
      </pc:sldChg>
      <pc:sldChg chg="del">
        <pc:chgData name="Ryan, Galen" userId="28cfd95d-46ae-4bd0-b903-b6e4c6f8de8e" providerId="ADAL" clId="{0993C494-991A-4B69-A99C-31927F8402C2}" dt="2024-04-22T21:02:38.314" v="171" actId="47"/>
        <pc:sldMkLst>
          <pc:docMk/>
          <pc:sldMk cId="2051323966" sldId="2767"/>
        </pc:sldMkLst>
      </pc:sldChg>
      <pc:sldChg chg="modSp mod">
        <pc:chgData name="Ryan, Galen" userId="28cfd95d-46ae-4bd0-b903-b6e4c6f8de8e" providerId="ADAL" clId="{0993C494-991A-4B69-A99C-31927F8402C2}" dt="2024-04-22T21:27:42.568" v="698" actId="20577"/>
        <pc:sldMkLst>
          <pc:docMk/>
          <pc:sldMk cId="343486844" sldId="2775"/>
        </pc:sldMkLst>
        <pc:graphicFrameChg chg="mod modGraphic">
          <ac:chgData name="Ryan, Galen" userId="28cfd95d-46ae-4bd0-b903-b6e4c6f8de8e" providerId="ADAL" clId="{0993C494-991A-4B69-A99C-31927F8402C2}" dt="2024-04-22T21:27:42.568" v="698" actId="20577"/>
          <ac:graphicFrameMkLst>
            <pc:docMk/>
            <pc:sldMk cId="343486844" sldId="2775"/>
            <ac:graphicFrameMk id="3" creationId="{B77D23A5-4AFB-7D1C-87E2-40598A933EB2}"/>
          </ac:graphicFrameMkLst>
        </pc:graphicFrameChg>
      </pc:sldChg>
      <pc:sldChg chg="del">
        <pc:chgData name="Ryan, Galen" userId="28cfd95d-46ae-4bd0-b903-b6e4c6f8de8e" providerId="ADAL" clId="{0993C494-991A-4B69-A99C-31927F8402C2}" dt="2024-04-22T21:01:40.212" v="133" actId="47"/>
        <pc:sldMkLst>
          <pc:docMk/>
          <pc:sldMk cId="1617576758" sldId="2776"/>
        </pc:sldMkLst>
      </pc:sldChg>
      <pc:sldChg chg="modSp mod">
        <pc:chgData name="Ryan, Galen" userId="28cfd95d-46ae-4bd0-b903-b6e4c6f8de8e" providerId="ADAL" clId="{0993C494-991A-4B69-A99C-31927F8402C2}" dt="2024-04-22T21:08:07.345" v="449" actId="20577"/>
        <pc:sldMkLst>
          <pc:docMk/>
          <pc:sldMk cId="1450034096" sldId="2801"/>
        </pc:sldMkLst>
        <pc:spChg chg="mod">
          <ac:chgData name="Ryan, Galen" userId="28cfd95d-46ae-4bd0-b903-b6e4c6f8de8e" providerId="ADAL" clId="{0993C494-991A-4B69-A99C-31927F8402C2}" dt="2024-04-22T21:07:45.652" v="406" actId="20577"/>
          <ac:spMkLst>
            <pc:docMk/>
            <pc:sldMk cId="1450034096" sldId="2801"/>
            <ac:spMk id="5" creationId="{ABD4B857-DE30-05D6-531F-E0CC4ABDC496}"/>
          </ac:spMkLst>
        </pc:spChg>
        <pc:spChg chg="mod">
          <ac:chgData name="Ryan, Galen" userId="28cfd95d-46ae-4bd0-b903-b6e4c6f8de8e" providerId="ADAL" clId="{0993C494-991A-4B69-A99C-31927F8402C2}" dt="2024-04-22T21:08:07.345" v="449" actId="20577"/>
          <ac:spMkLst>
            <pc:docMk/>
            <pc:sldMk cId="1450034096" sldId="2801"/>
            <ac:spMk id="16" creationId="{576C218D-AEE8-AA41-EFF4-B235D28E3286}"/>
          </ac:spMkLst>
        </pc:spChg>
      </pc:sldChg>
      <pc:sldChg chg="add del ord">
        <pc:chgData name="Ryan, Galen" userId="28cfd95d-46ae-4bd0-b903-b6e4c6f8de8e" providerId="ADAL" clId="{0993C494-991A-4B69-A99C-31927F8402C2}" dt="2024-04-22T21:03:30.901" v="181" actId="47"/>
        <pc:sldMkLst>
          <pc:docMk/>
          <pc:sldMk cId="2367272150" sldId="2916"/>
        </pc:sldMkLst>
      </pc:sldChg>
      <pc:sldChg chg="del ord">
        <pc:chgData name="Ryan, Galen" userId="28cfd95d-46ae-4bd0-b903-b6e4c6f8de8e" providerId="ADAL" clId="{0993C494-991A-4B69-A99C-31927F8402C2}" dt="2024-04-22T21:03:35.033" v="182" actId="47"/>
        <pc:sldMkLst>
          <pc:docMk/>
          <pc:sldMk cId="2596951346" sldId="2917"/>
        </pc:sldMkLst>
      </pc:sldChg>
      <pc:sldChg chg="del">
        <pc:chgData name="Ryan, Galen" userId="28cfd95d-46ae-4bd0-b903-b6e4c6f8de8e" providerId="ADAL" clId="{0993C494-991A-4B69-A99C-31927F8402C2}" dt="2024-04-22T21:02:38.314" v="171" actId="47"/>
        <pc:sldMkLst>
          <pc:docMk/>
          <pc:sldMk cId="3319103797" sldId="2927"/>
        </pc:sldMkLst>
      </pc:sldChg>
      <pc:sldChg chg="del">
        <pc:chgData name="Ryan, Galen" userId="28cfd95d-46ae-4bd0-b903-b6e4c6f8de8e" providerId="ADAL" clId="{0993C494-991A-4B69-A99C-31927F8402C2}" dt="2024-04-22T21:02:38.314" v="171" actId="47"/>
        <pc:sldMkLst>
          <pc:docMk/>
          <pc:sldMk cId="2130424962" sldId="2949"/>
        </pc:sldMkLst>
      </pc:sldChg>
      <pc:sldChg chg="del">
        <pc:chgData name="Ryan, Galen" userId="28cfd95d-46ae-4bd0-b903-b6e4c6f8de8e" providerId="ADAL" clId="{0993C494-991A-4B69-A99C-31927F8402C2}" dt="2024-04-22T21:02:38.314" v="171" actId="47"/>
        <pc:sldMkLst>
          <pc:docMk/>
          <pc:sldMk cId="3721172136" sldId="2950"/>
        </pc:sldMkLst>
      </pc:sldChg>
      <pc:sldChg chg="del">
        <pc:chgData name="Ryan, Galen" userId="28cfd95d-46ae-4bd0-b903-b6e4c6f8de8e" providerId="ADAL" clId="{0993C494-991A-4B69-A99C-31927F8402C2}" dt="2024-04-22T21:01:40.212" v="133" actId="47"/>
        <pc:sldMkLst>
          <pc:docMk/>
          <pc:sldMk cId="2297467811" sldId="2951"/>
        </pc:sldMkLst>
      </pc:sldChg>
      <pc:sldChg chg="del">
        <pc:chgData name="Ryan, Galen" userId="28cfd95d-46ae-4bd0-b903-b6e4c6f8de8e" providerId="ADAL" clId="{0993C494-991A-4B69-A99C-31927F8402C2}" dt="2024-04-22T21:02:38.314" v="171" actId="47"/>
        <pc:sldMkLst>
          <pc:docMk/>
          <pc:sldMk cId="3325090612" sldId="2959"/>
        </pc:sldMkLst>
      </pc:sldChg>
      <pc:sldChg chg="ord">
        <pc:chgData name="Ryan, Galen" userId="28cfd95d-46ae-4bd0-b903-b6e4c6f8de8e" providerId="ADAL" clId="{0993C494-991A-4B69-A99C-31927F8402C2}" dt="2024-04-22T21:08:21.700" v="452"/>
        <pc:sldMkLst>
          <pc:docMk/>
          <pc:sldMk cId="2444594293" sldId="2960"/>
        </pc:sldMkLst>
      </pc:sldChg>
      <pc:sldChg chg="del ord">
        <pc:chgData name="Ryan, Galen" userId="28cfd95d-46ae-4bd0-b903-b6e4c6f8de8e" providerId="ADAL" clId="{0993C494-991A-4B69-A99C-31927F8402C2}" dt="2024-04-22T21:03:41.135" v="183" actId="47"/>
        <pc:sldMkLst>
          <pc:docMk/>
          <pc:sldMk cId="1656399429" sldId="2961"/>
        </pc:sldMkLst>
      </pc:sldChg>
      <pc:sldChg chg="del">
        <pc:chgData name="Ryan, Galen" userId="28cfd95d-46ae-4bd0-b903-b6e4c6f8de8e" providerId="ADAL" clId="{0993C494-991A-4B69-A99C-31927F8402C2}" dt="2024-04-22T21:02:38.314" v="171" actId="47"/>
        <pc:sldMkLst>
          <pc:docMk/>
          <pc:sldMk cId="445765851" sldId="2962"/>
        </pc:sldMkLst>
      </pc:sldChg>
      <pc:sldChg chg="del ord">
        <pc:chgData name="Ryan, Galen" userId="28cfd95d-46ae-4bd0-b903-b6e4c6f8de8e" providerId="ADAL" clId="{0993C494-991A-4B69-A99C-31927F8402C2}" dt="2024-04-22T21:28:00.175" v="699" actId="47"/>
        <pc:sldMkLst>
          <pc:docMk/>
          <pc:sldMk cId="385509789" sldId="2963"/>
        </pc:sldMkLst>
      </pc:sldChg>
      <pc:sldChg chg="del ord">
        <pc:chgData name="Ryan, Galen" userId="28cfd95d-46ae-4bd0-b903-b6e4c6f8de8e" providerId="ADAL" clId="{0993C494-991A-4B69-A99C-31927F8402C2}" dt="2024-04-22T21:03:41.135" v="183" actId="47"/>
        <pc:sldMkLst>
          <pc:docMk/>
          <pc:sldMk cId="641916335" sldId="2964"/>
        </pc:sldMkLst>
      </pc:sldChg>
      <pc:sldChg chg="del">
        <pc:chgData name="Ryan, Galen" userId="28cfd95d-46ae-4bd0-b903-b6e4c6f8de8e" providerId="ADAL" clId="{0993C494-991A-4B69-A99C-31927F8402C2}" dt="2024-04-22T21:01:40.212" v="133" actId="47"/>
        <pc:sldMkLst>
          <pc:docMk/>
          <pc:sldMk cId="2229640304" sldId="2965"/>
        </pc:sldMkLst>
      </pc:sldChg>
      <pc:sldChg chg="del">
        <pc:chgData name="Ryan, Galen" userId="28cfd95d-46ae-4bd0-b903-b6e4c6f8de8e" providerId="ADAL" clId="{0993C494-991A-4B69-A99C-31927F8402C2}" dt="2024-04-22T21:01:40.212" v="133" actId="47"/>
        <pc:sldMkLst>
          <pc:docMk/>
          <pc:sldMk cId="1482016511" sldId="2966"/>
        </pc:sldMkLst>
      </pc:sldChg>
      <pc:sldChg chg="del">
        <pc:chgData name="Ryan, Galen" userId="28cfd95d-46ae-4bd0-b903-b6e4c6f8de8e" providerId="ADAL" clId="{0993C494-991A-4B69-A99C-31927F8402C2}" dt="2024-04-22T21:01:40.212" v="133" actId="47"/>
        <pc:sldMkLst>
          <pc:docMk/>
          <pc:sldMk cId="2612292366" sldId="2967"/>
        </pc:sldMkLst>
      </pc:sldChg>
      <pc:sldChg chg="del">
        <pc:chgData name="Ryan, Galen" userId="28cfd95d-46ae-4bd0-b903-b6e4c6f8de8e" providerId="ADAL" clId="{0993C494-991A-4B69-A99C-31927F8402C2}" dt="2024-04-22T21:01:40.212" v="133" actId="47"/>
        <pc:sldMkLst>
          <pc:docMk/>
          <pc:sldMk cId="1462174886" sldId="2968"/>
        </pc:sldMkLst>
      </pc:sldChg>
      <pc:sldChg chg="del">
        <pc:chgData name="Ryan, Galen" userId="28cfd95d-46ae-4bd0-b903-b6e4c6f8de8e" providerId="ADAL" clId="{0993C494-991A-4B69-A99C-31927F8402C2}" dt="2024-04-22T21:22:31.062" v="562" actId="47"/>
        <pc:sldMkLst>
          <pc:docMk/>
          <pc:sldMk cId="3710992995" sldId="2969"/>
        </pc:sldMkLst>
      </pc:sldChg>
      <pc:sldChg chg="del">
        <pc:chgData name="Ryan, Galen" userId="28cfd95d-46ae-4bd0-b903-b6e4c6f8de8e" providerId="ADAL" clId="{0993C494-991A-4B69-A99C-31927F8402C2}" dt="2024-04-22T21:22:37.110" v="563" actId="47"/>
        <pc:sldMkLst>
          <pc:docMk/>
          <pc:sldMk cId="4024783957" sldId="2970"/>
        </pc:sldMkLst>
      </pc:sldChg>
      <pc:sldChg chg="del">
        <pc:chgData name="Ryan, Galen" userId="28cfd95d-46ae-4bd0-b903-b6e4c6f8de8e" providerId="ADAL" clId="{0993C494-991A-4B69-A99C-31927F8402C2}" dt="2024-04-22T21:22:38.327" v="564" actId="47"/>
        <pc:sldMkLst>
          <pc:docMk/>
          <pc:sldMk cId="1252416531" sldId="2971"/>
        </pc:sldMkLst>
      </pc:sldChg>
      <pc:sldChg chg="del">
        <pc:chgData name="Ryan, Galen" userId="28cfd95d-46ae-4bd0-b903-b6e4c6f8de8e" providerId="ADAL" clId="{0993C494-991A-4B69-A99C-31927F8402C2}" dt="2024-04-22T21:22:39.186" v="565" actId="47"/>
        <pc:sldMkLst>
          <pc:docMk/>
          <pc:sldMk cId="2394200532" sldId="2972"/>
        </pc:sldMkLst>
      </pc:sldChg>
      <pc:sldChg chg="modSp new del mod ord">
        <pc:chgData name="Ryan, Galen" userId="28cfd95d-46ae-4bd0-b903-b6e4c6f8de8e" providerId="ADAL" clId="{0993C494-991A-4B69-A99C-31927F8402C2}" dt="2024-04-22T21:02:56.920" v="175" actId="47"/>
        <pc:sldMkLst>
          <pc:docMk/>
          <pc:sldMk cId="1356906137" sldId="2973"/>
        </pc:sldMkLst>
        <pc:spChg chg="mod">
          <ac:chgData name="Ryan, Galen" userId="28cfd95d-46ae-4bd0-b903-b6e4c6f8de8e" providerId="ADAL" clId="{0993C494-991A-4B69-A99C-31927F8402C2}" dt="2024-04-22T21:02:17.037" v="170" actId="20577"/>
          <ac:spMkLst>
            <pc:docMk/>
            <pc:sldMk cId="1356906137" sldId="2973"/>
            <ac:spMk id="4" creationId="{12E841C7-CAC5-4321-2C97-883BB861DD32}"/>
          </ac:spMkLst>
        </pc:spChg>
      </pc:sldChg>
      <pc:sldChg chg="add del">
        <pc:chgData name="Ryan, Galen" userId="28cfd95d-46ae-4bd0-b903-b6e4c6f8de8e" providerId="ADAL" clId="{0993C494-991A-4B69-A99C-31927F8402C2}" dt="2024-04-22T21:22:27.696" v="561"/>
        <pc:sldMkLst>
          <pc:docMk/>
          <pc:sldMk cId="2435831252" sldId="3009"/>
        </pc:sldMkLst>
      </pc:sldChg>
      <pc:sldChg chg="add del">
        <pc:chgData name="Ryan, Galen" userId="28cfd95d-46ae-4bd0-b903-b6e4c6f8de8e" providerId="ADAL" clId="{0993C494-991A-4B69-A99C-31927F8402C2}" dt="2024-04-24T13:55:15.187" v="1103" actId="47"/>
        <pc:sldMkLst>
          <pc:docMk/>
          <pc:sldMk cId="1484733943" sldId="3018"/>
        </pc:sldMkLst>
      </pc:sldChg>
      <pc:sldChg chg="modSp add del mod">
        <pc:chgData name="Ryan, Galen" userId="28cfd95d-46ae-4bd0-b903-b6e4c6f8de8e" providerId="ADAL" clId="{0993C494-991A-4B69-A99C-31927F8402C2}" dt="2024-04-22T21:38:32.729" v="1012" actId="2696"/>
        <pc:sldMkLst>
          <pc:docMk/>
          <pc:sldMk cId="518226418" sldId="3019"/>
        </pc:sldMkLst>
        <pc:spChg chg="mod">
          <ac:chgData name="Ryan, Galen" userId="28cfd95d-46ae-4bd0-b903-b6e4c6f8de8e" providerId="ADAL" clId="{0993C494-991A-4B69-A99C-31927F8402C2}" dt="2024-04-22T21:14:05.013" v="553" actId="20577"/>
          <ac:spMkLst>
            <pc:docMk/>
            <pc:sldMk cId="518226418" sldId="3019"/>
            <ac:spMk id="3" creationId="{7BB11852-C5B4-12A5-7FBC-111BED3D25D7}"/>
          </ac:spMkLst>
        </pc:spChg>
      </pc:sldChg>
      <pc:sldChg chg="add">
        <pc:chgData name="Ryan, Galen" userId="28cfd95d-46ae-4bd0-b903-b6e4c6f8de8e" providerId="ADAL" clId="{0993C494-991A-4B69-A99C-31927F8402C2}" dt="2024-04-22T21:38:38.825" v="1013"/>
        <pc:sldMkLst>
          <pc:docMk/>
          <pc:sldMk cId="2983829487" sldId="3019"/>
        </pc:sldMkLst>
      </pc:sldChg>
      <pc:sldChg chg="add">
        <pc:chgData name="Ryan, Galen" userId="28cfd95d-46ae-4bd0-b903-b6e4c6f8de8e" providerId="ADAL" clId="{0993C494-991A-4B69-A99C-31927F8402C2}" dt="2024-04-22T21:38:38.825" v="1013"/>
        <pc:sldMkLst>
          <pc:docMk/>
          <pc:sldMk cId="2903403507" sldId="3020"/>
        </pc:sldMkLst>
      </pc:sldChg>
      <pc:sldChg chg="add del">
        <pc:chgData name="Ryan, Galen" userId="28cfd95d-46ae-4bd0-b903-b6e4c6f8de8e" providerId="ADAL" clId="{0993C494-991A-4B69-A99C-31927F8402C2}" dt="2024-04-22T21:38:32.729" v="1012" actId="2696"/>
        <pc:sldMkLst>
          <pc:docMk/>
          <pc:sldMk cId="3171893405" sldId="3020"/>
        </pc:sldMkLst>
      </pc:sldChg>
      <pc:sldChg chg="modSp new del mod">
        <pc:chgData name="Ryan, Galen" userId="28cfd95d-46ae-4bd0-b903-b6e4c6f8de8e" providerId="ADAL" clId="{0993C494-991A-4B69-A99C-31927F8402C2}" dt="2024-04-22T21:38:32.729" v="1012" actId="2696"/>
        <pc:sldMkLst>
          <pc:docMk/>
          <pc:sldMk cId="1073879216" sldId="3021"/>
        </pc:sldMkLst>
        <pc:spChg chg="mod">
          <ac:chgData name="Ryan, Galen" userId="28cfd95d-46ae-4bd0-b903-b6e4c6f8de8e" providerId="ADAL" clId="{0993C494-991A-4B69-A99C-31927F8402C2}" dt="2024-04-22T21:04:45.223" v="237" actId="20577"/>
          <ac:spMkLst>
            <pc:docMk/>
            <pc:sldMk cId="1073879216" sldId="3021"/>
            <ac:spMk id="2" creationId="{19DABAF2-699E-6692-2D5E-0E8F25777544}"/>
          </ac:spMkLst>
        </pc:spChg>
        <pc:spChg chg="mod">
          <ac:chgData name="Ryan, Galen" userId="28cfd95d-46ae-4bd0-b903-b6e4c6f8de8e" providerId="ADAL" clId="{0993C494-991A-4B69-A99C-31927F8402C2}" dt="2024-04-22T21:14:33.119" v="556" actId="368"/>
          <ac:spMkLst>
            <pc:docMk/>
            <pc:sldMk cId="1073879216" sldId="3021"/>
            <ac:spMk id="3" creationId="{3393E47F-63D6-3CF7-9DE8-BD251E73C35D}"/>
          </ac:spMkLst>
        </pc:spChg>
      </pc:sldChg>
      <pc:sldChg chg="add">
        <pc:chgData name="Ryan, Galen" userId="28cfd95d-46ae-4bd0-b903-b6e4c6f8de8e" providerId="ADAL" clId="{0993C494-991A-4B69-A99C-31927F8402C2}" dt="2024-04-22T21:38:38.825" v="1013"/>
        <pc:sldMkLst>
          <pc:docMk/>
          <pc:sldMk cId="2631251449" sldId="3021"/>
        </pc:sldMkLst>
      </pc:sldChg>
      <pc:sldChg chg="add">
        <pc:chgData name="Ryan, Galen" userId="28cfd95d-46ae-4bd0-b903-b6e4c6f8de8e" providerId="ADAL" clId="{0993C494-991A-4B69-A99C-31927F8402C2}" dt="2024-04-22T21:07:32.750" v="383" actId="2890"/>
        <pc:sldMkLst>
          <pc:docMk/>
          <pc:sldMk cId="1704477620" sldId="3022"/>
        </pc:sldMkLst>
      </pc:sldChg>
      <pc:sldChg chg="add del">
        <pc:chgData name="Ryan, Galen" userId="28cfd95d-46ae-4bd0-b903-b6e4c6f8de8e" providerId="ADAL" clId="{0993C494-991A-4B69-A99C-31927F8402C2}" dt="2024-04-22T21:22:27.696" v="561"/>
        <pc:sldMkLst>
          <pc:docMk/>
          <pc:sldMk cId="86144948" sldId="3024"/>
        </pc:sldMkLst>
      </pc:sldChg>
      <pc:sldChg chg="add del">
        <pc:chgData name="Ryan, Galen" userId="28cfd95d-46ae-4bd0-b903-b6e4c6f8de8e" providerId="ADAL" clId="{0993C494-991A-4B69-A99C-31927F8402C2}" dt="2024-04-22T21:22:27.696" v="561"/>
        <pc:sldMkLst>
          <pc:docMk/>
          <pc:sldMk cId="900166695" sldId="3025"/>
        </pc:sldMkLst>
      </pc:sldChg>
      <pc:sldChg chg="modSp add del">
        <pc:chgData name="Ryan, Galen" userId="28cfd95d-46ae-4bd0-b903-b6e4c6f8de8e" providerId="ADAL" clId="{0993C494-991A-4B69-A99C-31927F8402C2}" dt="2024-04-24T13:55:48.531" v="1104" actId="47"/>
        <pc:sldMkLst>
          <pc:docMk/>
          <pc:sldMk cId="1806596279" sldId="3026"/>
        </pc:sldMkLst>
        <pc:picChg chg="mod">
          <ac:chgData name="Ryan, Galen" userId="28cfd95d-46ae-4bd0-b903-b6e4c6f8de8e" providerId="ADAL" clId="{0993C494-991A-4B69-A99C-31927F8402C2}" dt="2024-04-24T13:46:33.823" v="1076" actId="14826"/>
          <ac:picMkLst>
            <pc:docMk/>
            <pc:sldMk cId="1806596279" sldId="3026"/>
            <ac:picMk id="7" creationId="{F06003BB-7B41-3D1C-A9D3-B7E9265A8EAE}"/>
          </ac:picMkLst>
        </pc:picChg>
      </pc:sldChg>
      <pc:sldChg chg="addSp delSp modSp new mod">
        <pc:chgData name="Ryan, Galen" userId="28cfd95d-46ae-4bd0-b903-b6e4c6f8de8e" providerId="ADAL" clId="{0993C494-991A-4B69-A99C-31927F8402C2}" dt="2024-04-22T21:44:53.241" v="1051" actId="1038"/>
        <pc:sldMkLst>
          <pc:docMk/>
          <pc:sldMk cId="3925308001" sldId="3027"/>
        </pc:sldMkLst>
        <pc:spChg chg="mod">
          <ac:chgData name="Ryan, Galen" userId="28cfd95d-46ae-4bd0-b903-b6e4c6f8de8e" providerId="ADAL" clId="{0993C494-991A-4B69-A99C-31927F8402C2}" dt="2024-04-22T21:44:47.641" v="1045" actId="20577"/>
          <ac:spMkLst>
            <pc:docMk/>
            <pc:sldMk cId="3925308001" sldId="3027"/>
            <ac:spMk id="2" creationId="{7189975C-2B59-F45B-9EC5-DF5BF4F91E2C}"/>
          </ac:spMkLst>
        </pc:spChg>
        <pc:spChg chg="del">
          <ac:chgData name="Ryan, Galen" userId="28cfd95d-46ae-4bd0-b903-b6e4c6f8de8e" providerId="ADAL" clId="{0993C494-991A-4B69-A99C-31927F8402C2}" dt="2024-04-22T21:44:30.597" v="1015"/>
          <ac:spMkLst>
            <pc:docMk/>
            <pc:sldMk cId="3925308001" sldId="3027"/>
            <ac:spMk id="3" creationId="{D5A2A9FF-F799-1C38-EAA7-3032FFDD8003}"/>
          </ac:spMkLst>
        </pc:spChg>
        <pc:picChg chg="add mod">
          <ac:chgData name="Ryan, Galen" userId="28cfd95d-46ae-4bd0-b903-b6e4c6f8de8e" providerId="ADAL" clId="{0993C494-991A-4B69-A99C-31927F8402C2}" dt="2024-04-22T21:44:53.241" v="1051" actId="1038"/>
          <ac:picMkLst>
            <pc:docMk/>
            <pc:sldMk cId="3925308001" sldId="3027"/>
            <ac:picMk id="6" creationId="{2EA73CAE-1DDE-CF8C-F704-F0AE91488F23}"/>
          </ac:picMkLst>
        </pc:picChg>
      </pc:sldChg>
      <pc:sldChg chg="addSp delSp modSp add mod ord modShow">
        <pc:chgData name="Ryan, Galen" userId="28cfd95d-46ae-4bd0-b903-b6e4c6f8de8e" providerId="ADAL" clId="{0993C494-991A-4B69-A99C-31927F8402C2}" dt="2024-04-24T19:14:03.213" v="1110" actId="729"/>
        <pc:sldMkLst>
          <pc:docMk/>
          <pc:sldMk cId="2267379274" sldId="3036"/>
        </pc:sldMkLst>
        <pc:spChg chg="del">
          <ac:chgData name="Ryan, Galen" userId="28cfd95d-46ae-4bd0-b903-b6e4c6f8de8e" providerId="ADAL" clId="{0993C494-991A-4B69-A99C-31927F8402C2}" dt="2024-04-24T13:52:58.625" v="1087" actId="478"/>
          <ac:spMkLst>
            <pc:docMk/>
            <pc:sldMk cId="2267379274" sldId="3036"/>
            <ac:spMk id="9" creationId="{821B632A-711A-575F-D56B-F86CB0262BD8}"/>
          </ac:spMkLst>
        </pc:spChg>
        <pc:spChg chg="mod">
          <ac:chgData name="Ryan, Galen" userId="28cfd95d-46ae-4bd0-b903-b6e4c6f8de8e" providerId="ADAL" clId="{0993C494-991A-4B69-A99C-31927F8402C2}" dt="2024-04-24T13:53:42.827" v="1102" actId="1076"/>
          <ac:spMkLst>
            <pc:docMk/>
            <pc:sldMk cId="2267379274" sldId="3036"/>
            <ac:spMk id="31" creationId="{0BBF9419-7857-E79C-2D66-45446E372432}"/>
          </ac:spMkLst>
        </pc:spChg>
        <pc:spChg chg="mod">
          <ac:chgData name="Ryan, Galen" userId="28cfd95d-46ae-4bd0-b903-b6e4c6f8de8e" providerId="ADAL" clId="{0993C494-991A-4B69-A99C-31927F8402C2}" dt="2024-04-24T13:53:42.827" v="1102" actId="1076"/>
          <ac:spMkLst>
            <pc:docMk/>
            <pc:sldMk cId="2267379274" sldId="3036"/>
            <ac:spMk id="32" creationId="{D703F066-4121-07C4-49BC-EE28B9C0613F}"/>
          </ac:spMkLst>
        </pc:spChg>
        <pc:spChg chg="mod">
          <ac:chgData name="Ryan, Galen" userId="28cfd95d-46ae-4bd0-b903-b6e4c6f8de8e" providerId="ADAL" clId="{0993C494-991A-4B69-A99C-31927F8402C2}" dt="2024-04-24T13:53:42.827" v="1102" actId="1076"/>
          <ac:spMkLst>
            <pc:docMk/>
            <pc:sldMk cId="2267379274" sldId="3036"/>
            <ac:spMk id="33" creationId="{A4198704-3B99-17D3-6B67-860AFCB5A89F}"/>
          </ac:spMkLst>
        </pc:spChg>
        <pc:spChg chg="mod">
          <ac:chgData name="Ryan, Galen" userId="28cfd95d-46ae-4bd0-b903-b6e4c6f8de8e" providerId="ADAL" clId="{0993C494-991A-4B69-A99C-31927F8402C2}" dt="2024-04-24T13:53:42.827" v="1102" actId="1076"/>
          <ac:spMkLst>
            <pc:docMk/>
            <pc:sldMk cId="2267379274" sldId="3036"/>
            <ac:spMk id="34" creationId="{552A42DB-2505-8527-1D99-FE4BDE054A8C}"/>
          </ac:spMkLst>
        </pc:spChg>
        <pc:spChg chg="mod">
          <ac:chgData name="Ryan, Galen" userId="28cfd95d-46ae-4bd0-b903-b6e4c6f8de8e" providerId="ADAL" clId="{0993C494-991A-4B69-A99C-31927F8402C2}" dt="2024-04-24T13:53:42.827" v="1102" actId="1076"/>
          <ac:spMkLst>
            <pc:docMk/>
            <pc:sldMk cId="2267379274" sldId="3036"/>
            <ac:spMk id="35" creationId="{EF5EB60D-A68E-A72B-DC65-DCB6F4F81B02}"/>
          </ac:spMkLst>
        </pc:spChg>
        <pc:picChg chg="mod">
          <ac:chgData name="Ryan, Galen" userId="28cfd95d-46ae-4bd0-b903-b6e4c6f8de8e" providerId="ADAL" clId="{0993C494-991A-4B69-A99C-31927F8402C2}" dt="2024-04-24T13:53:18.621" v="1100" actId="14826"/>
          <ac:picMkLst>
            <pc:docMk/>
            <pc:sldMk cId="2267379274" sldId="3036"/>
            <ac:picMk id="7" creationId="{F06003BB-7B41-3D1C-A9D3-B7E9265A8EAE}"/>
          </ac:picMkLst>
        </pc:picChg>
        <pc:cxnChg chg="add del">
          <ac:chgData name="Ryan, Galen" userId="28cfd95d-46ae-4bd0-b903-b6e4c6f8de8e" providerId="ADAL" clId="{0993C494-991A-4B69-A99C-31927F8402C2}" dt="2024-04-24T13:47:25.776" v="1080" actId="478"/>
          <ac:cxnSpMkLst>
            <pc:docMk/>
            <pc:sldMk cId="2267379274" sldId="3036"/>
            <ac:cxnSpMk id="5" creationId="{2DAACD1F-2BFD-0A1D-BC5A-D9A0C4D4721A}"/>
          </ac:cxnSpMkLst>
        </pc:cxnChg>
        <pc:cxnChg chg="del">
          <ac:chgData name="Ryan, Galen" userId="28cfd95d-46ae-4bd0-b903-b6e4c6f8de8e" providerId="ADAL" clId="{0993C494-991A-4B69-A99C-31927F8402C2}" dt="2024-04-24T13:52:54.309" v="1085" actId="478"/>
          <ac:cxnSpMkLst>
            <pc:docMk/>
            <pc:sldMk cId="2267379274" sldId="3036"/>
            <ac:cxnSpMk id="11" creationId="{5B274D48-998E-BE5F-59BC-50E8FBAFB00E}"/>
          </ac:cxnSpMkLst>
        </pc:cxnChg>
        <pc:cxnChg chg="del">
          <ac:chgData name="Ryan, Galen" userId="28cfd95d-46ae-4bd0-b903-b6e4c6f8de8e" providerId="ADAL" clId="{0993C494-991A-4B69-A99C-31927F8402C2}" dt="2024-04-24T13:52:55.975" v="1086" actId="478"/>
          <ac:cxnSpMkLst>
            <pc:docMk/>
            <pc:sldMk cId="2267379274" sldId="3036"/>
            <ac:cxnSpMk id="12" creationId="{9C0FD56F-CB57-2679-DEF8-039B780B56C1}"/>
          </ac:cxnSpMkLst>
        </pc:cxnChg>
        <pc:cxnChg chg="del">
          <ac:chgData name="Ryan, Galen" userId="28cfd95d-46ae-4bd0-b903-b6e4c6f8de8e" providerId="ADAL" clId="{0993C494-991A-4B69-A99C-31927F8402C2}" dt="2024-04-24T13:52:53.324" v="1084" actId="478"/>
          <ac:cxnSpMkLst>
            <pc:docMk/>
            <pc:sldMk cId="2267379274" sldId="3036"/>
            <ac:cxnSpMk id="13" creationId="{B0C5E970-597F-49EC-C4C5-B348E69A05F7}"/>
          </ac:cxnSpMkLst>
        </pc:cxnChg>
        <pc:cxnChg chg="del">
          <ac:chgData name="Ryan, Galen" userId="28cfd95d-46ae-4bd0-b903-b6e4c6f8de8e" providerId="ADAL" clId="{0993C494-991A-4B69-A99C-31927F8402C2}" dt="2024-04-24T13:52:51.975" v="1083" actId="478"/>
          <ac:cxnSpMkLst>
            <pc:docMk/>
            <pc:sldMk cId="2267379274" sldId="3036"/>
            <ac:cxnSpMk id="14" creationId="{9A55A474-95B8-98B9-8446-2FF576FBD0A0}"/>
          </ac:cxnSpMkLst>
        </pc:cxnChg>
        <pc:cxnChg chg="del">
          <ac:chgData name="Ryan, Galen" userId="28cfd95d-46ae-4bd0-b903-b6e4c6f8de8e" providerId="ADAL" clId="{0993C494-991A-4B69-A99C-31927F8402C2}" dt="2024-04-24T13:52:49.198" v="1081" actId="478"/>
          <ac:cxnSpMkLst>
            <pc:docMk/>
            <pc:sldMk cId="2267379274" sldId="3036"/>
            <ac:cxnSpMk id="15" creationId="{F0DDFE17-B2FA-F128-0EBF-A367465A089B}"/>
          </ac:cxnSpMkLst>
        </pc:cxnChg>
        <pc:cxnChg chg="del">
          <ac:chgData name="Ryan, Galen" userId="28cfd95d-46ae-4bd0-b903-b6e4c6f8de8e" providerId="ADAL" clId="{0993C494-991A-4B69-A99C-31927F8402C2}" dt="2024-04-24T13:53:05.049" v="1092" actId="478"/>
          <ac:cxnSpMkLst>
            <pc:docMk/>
            <pc:sldMk cId="2267379274" sldId="3036"/>
            <ac:cxnSpMk id="16" creationId="{2843C47F-2851-1539-732E-CCCCF9EFF1A2}"/>
          </ac:cxnSpMkLst>
        </pc:cxnChg>
        <pc:cxnChg chg="del">
          <ac:chgData name="Ryan, Galen" userId="28cfd95d-46ae-4bd0-b903-b6e4c6f8de8e" providerId="ADAL" clId="{0993C494-991A-4B69-A99C-31927F8402C2}" dt="2024-04-24T13:52:50.675" v="1082" actId="478"/>
          <ac:cxnSpMkLst>
            <pc:docMk/>
            <pc:sldMk cId="2267379274" sldId="3036"/>
            <ac:cxnSpMk id="19" creationId="{DF3D2E09-C658-AA4A-3AF1-20A477DF31C4}"/>
          </ac:cxnSpMkLst>
        </pc:cxnChg>
        <pc:cxnChg chg="del">
          <ac:chgData name="Ryan, Galen" userId="28cfd95d-46ae-4bd0-b903-b6e4c6f8de8e" providerId="ADAL" clId="{0993C494-991A-4B69-A99C-31927F8402C2}" dt="2024-04-24T13:53:08.048" v="1095" actId="478"/>
          <ac:cxnSpMkLst>
            <pc:docMk/>
            <pc:sldMk cId="2267379274" sldId="3036"/>
            <ac:cxnSpMk id="20" creationId="{19F2B08F-2F48-D81A-D08F-DF4F112546A9}"/>
          </ac:cxnSpMkLst>
        </pc:cxnChg>
        <pc:cxnChg chg="del">
          <ac:chgData name="Ryan, Galen" userId="28cfd95d-46ae-4bd0-b903-b6e4c6f8de8e" providerId="ADAL" clId="{0993C494-991A-4B69-A99C-31927F8402C2}" dt="2024-04-24T13:53:06.036" v="1093" actId="478"/>
          <ac:cxnSpMkLst>
            <pc:docMk/>
            <pc:sldMk cId="2267379274" sldId="3036"/>
            <ac:cxnSpMk id="21" creationId="{F2E5C79A-11E8-0832-74F5-40F6E4EA64A2}"/>
          </ac:cxnSpMkLst>
        </pc:cxnChg>
        <pc:cxnChg chg="del">
          <ac:chgData name="Ryan, Galen" userId="28cfd95d-46ae-4bd0-b903-b6e4c6f8de8e" providerId="ADAL" clId="{0993C494-991A-4B69-A99C-31927F8402C2}" dt="2024-04-24T13:53:06.974" v="1094" actId="478"/>
          <ac:cxnSpMkLst>
            <pc:docMk/>
            <pc:sldMk cId="2267379274" sldId="3036"/>
            <ac:cxnSpMk id="22" creationId="{EE4CD87E-C625-C9B7-7E1B-572CBCDD49ED}"/>
          </ac:cxnSpMkLst>
        </pc:cxnChg>
        <pc:cxnChg chg="del">
          <ac:chgData name="Ryan, Galen" userId="28cfd95d-46ae-4bd0-b903-b6e4c6f8de8e" providerId="ADAL" clId="{0993C494-991A-4B69-A99C-31927F8402C2}" dt="2024-04-24T13:53:09.312" v="1096" actId="478"/>
          <ac:cxnSpMkLst>
            <pc:docMk/>
            <pc:sldMk cId="2267379274" sldId="3036"/>
            <ac:cxnSpMk id="23" creationId="{08457ABC-00FB-3EE1-E4A7-B6B02212D4CE}"/>
          </ac:cxnSpMkLst>
        </pc:cxnChg>
        <pc:cxnChg chg="del">
          <ac:chgData name="Ryan, Galen" userId="28cfd95d-46ae-4bd0-b903-b6e4c6f8de8e" providerId="ADAL" clId="{0993C494-991A-4B69-A99C-31927F8402C2}" dt="2024-04-24T13:53:10.076" v="1097" actId="478"/>
          <ac:cxnSpMkLst>
            <pc:docMk/>
            <pc:sldMk cId="2267379274" sldId="3036"/>
            <ac:cxnSpMk id="24" creationId="{59C3E79B-C395-60E8-D73E-79AE67EAA0BB}"/>
          </ac:cxnSpMkLst>
        </pc:cxnChg>
        <pc:cxnChg chg="del">
          <ac:chgData name="Ryan, Galen" userId="28cfd95d-46ae-4bd0-b903-b6e4c6f8de8e" providerId="ADAL" clId="{0993C494-991A-4B69-A99C-31927F8402C2}" dt="2024-04-24T13:53:11.112" v="1098" actId="478"/>
          <ac:cxnSpMkLst>
            <pc:docMk/>
            <pc:sldMk cId="2267379274" sldId="3036"/>
            <ac:cxnSpMk id="25" creationId="{36155E43-E477-E01F-6569-646D878839B1}"/>
          </ac:cxnSpMkLst>
        </pc:cxnChg>
        <pc:cxnChg chg="del">
          <ac:chgData name="Ryan, Galen" userId="28cfd95d-46ae-4bd0-b903-b6e4c6f8de8e" providerId="ADAL" clId="{0993C494-991A-4B69-A99C-31927F8402C2}" dt="2024-04-24T13:53:04.111" v="1091" actId="478"/>
          <ac:cxnSpMkLst>
            <pc:docMk/>
            <pc:sldMk cId="2267379274" sldId="3036"/>
            <ac:cxnSpMk id="26" creationId="{0DF059A1-34C3-98ED-699E-86E0AA26F45F}"/>
          </ac:cxnSpMkLst>
        </pc:cxnChg>
        <pc:cxnChg chg="del">
          <ac:chgData name="Ryan, Galen" userId="28cfd95d-46ae-4bd0-b903-b6e4c6f8de8e" providerId="ADAL" clId="{0993C494-991A-4B69-A99C-31927F8402C2}" dt="2024-04-24T13:53:12.498" v="1099" actId="478"/>
          <ac:cxnSpMkLst>
            <pc:docMk/>
            <pc:sldMk cId="2267379274" sldId="3036"/>
            <ac:cxnSpMk id="27" creationId="{81DF6422-B0AE-4BA5-5663-BD899EFF5C17}"/>
          </ac:cxnSpMkLst>
        </pc:cxnChg>
        <pc:cxnChg chg="del">
          <ac:chgData name="Ryan, Galen" userId="28cfd95d-46ae-4bd0-b903-b6e4c6f8de8e" providerId="ADAL" clId="{0993C494-991A-4B69-A99C-31927F8402C2}" dt="2024-04-24T13:53:00.586" v="1088" actId="478"/>
          <ac:cxnSpMkLst>
            <pc:docMk/>
            <pc:sldMk cId="2267379274" sldId="3036"/>
            <ac:cxnSpMk id="28" creationId="{C77295D8-F40F-D223-BA32-253C5A14B0A5}"/>
          </ac:cxnSpMkLst>
        </pc:cxnChg>
        <pc:cxnChg chg="del">
          <ac:chgData name="Ryan, Galen" userId="28cfd95d-46ae-4bd0-b903-b6e4c6f8de8e" providerId="ADAL" clId="{0993C494-991A-4B69-A99C-31927F8402C2}" dt="2024-04-24T13:53:01.862" v="1089" actId="478"/>
          <ac:cxnSpMkLst>
            <pc:docMk/>
            <pc:sldMk cId="2267379274" sldId="3036"/>
            <ac:cxnSpMk id="29" creationId="{1EEB6581-3084-0311-8225-5787844C5440}"/>
          </ac:cxnSpMkLst>
        </pc:cxnChg>
        <pc:cxnChg chg="del">
          <ac:chgData name="Ryan, Galen" userId="28cfd95d-46ae-4bd0-b903-b6e4c6f8de8e" providerId="ADAL" clId="{0993C494-991A-4B69-A99C-31927F8402C2}" dt="2024-04-24T13:53:03.174" v="1090" actId="478"/>
          <ac:cxnSpMkLst>
            <pc:docMk/>
            <pc:sldMk cId="2267379274" sldId="3036"/>
            <ac:cxnSpMk id="30" creationId="{A83948DA-1812-8623-1558-C4F7B990C5E4}"/>
          </ac:cxnSpMkLst>
        </pc:cxnChg>
      </pc:sldChg>
      <pc:sldChg chg="modSp add mod">
        <pc:chgData name="Ryan, Galen" userId="28cfd95d-46ae-4bd0-b903-b6e4c6f8de8e" providerId="ADAL" clId="{0993C494-991A-4B69-A99C-31927F8402C2}" dt="2024-04-24T19:13:23.689" v="1107" actId="1076"/>
        <pc:sldMkLst>
          <pc:docMk/>
          <pc:sldMk cId="1354720947" sldId="3037"/>
        </pc:sldMkLst>
        <pc:spChg chg="mod">
          <ac:chgData name="Ryan, Galen" userId="28cfd95d-46ae-4bd0-b903-b6e4c6f8de8e" providerId="ADAL" clId="{0993C494-991A-4B69-A99C-31927F8402C2}" dt="2024-04-24T19:13:23.689" v="1107" actId="1076"/>
          <ac:spMkLst>
            <pc:docMk/>
            <pc:sldMk cId="1354720947" sldId="3037"/>
            <ac:spMk id="31" creationId="{0BBF9419-7857-E79C-2D66-45446E372432}"/>
          </ac:spMkLst>
        </pc:spChg>
        <pc:spChg chg="mod">
          <ac:chgData name="Ryan, Galen" userId="28cfd95d-46ae-4bd0-b903-b6e4c6f8de8e" providerId="ADAL" clId="{0993C494-991A-4B69-A99C-31927F8402C2}" dt="2024-04-24T19:13:23.689" v="1107" actId="1076"/>
          <ac:spMkLst>
            <pc:docMk/>
            <pc:sldMk cId="1354720947" sldId="3037"/>
            <ac:spMk id="32" creationId="{D703F066-4121-07C4-49BC-EE28B9C0613F}"/>
          </ac:spMkLst>
        </pc:spChg>
        <pc:spChg chg="mod">
          <ac:chgData name="Ryan, Galen" userId="28cfd95d-46ae-4bd0-b903-b6e4c6f8de8e" providerId="ADAL" clId="{0993C494-991A-4B69-A99C-31927F8402C2}" dt="2024-04-24T19:13:23.689" v="1107" actId="1076"/>
          <ac:spMkLst>
            <pc:docMk/>
            <pc:sldMk cId="1354720947" sldId="3037"/>
            <ac:spMk id="33" creationId="{A4198704-3B99-17D3-6B67-860AFCB5A89F}"/>
          </ac:spMkLst>
        </pc:spChg>
        <pc:spChg chg="mod">
          <ac:chgData name="Ryan, Galen" userId="28cfd95d-46ae-4bd0-b903-b6e4c6f8de8e" providerId="ADAL" clId="{0993C494-991A-4B69-A99C-31927F8402C2}" dt="2024-04-24T19:13:23.689" v="1107" actId="1076"/>
          <ac:spMkLst>
            <pc:docMk/>
            <pc:sldMk cId="1354720947" sldId="3037"/>
            <ac:spMk id="34" creationId="{552A42DB-2505-8527-1D99-FE4BDE054A8C}"/>
          </ac:spMkLst>
        </pc:spChg>
        <pc:spChg chg="mod">
          <ac:chgData name="Ryan, Galen" userId="28cfd95d-46ae-4bd0-b903-b6e4c6f8de8e" providerId="ADAL" clId="{0993C494-991A-4B69-A99C-31927F8402C2}" dt="2024-04-24T19:13:23.689" v="1107" actId="1076"/>
          <ac:spMkLst>
            <pc:docMk/>
            <pc:sldMk cId="1354720947" sldId="3037"/>
            <ac:spMk id="35" creationId="{EF5EB60D-A68E-A72B-DC65-DCB6F4F81B02}"/>
          </ac:spMkLst>
        </pc:spChg>
        <pc:picChg chg="mod">
          <ac:chgData name="Ryan, Galen" userId="28cfd95d-46ae-4bd0-b903-b6e4c6f8de8e" providerId="ADAL" clId="{0993C494-991A-4B69-A99C-31927F8402C2}" dt="2024-04-24T19:13:13.240" v="1106" actId="14826"/>
          <ac:picMkLst>
            <pc:docMk/>
            <pc:sldMk cId="1354720947" sldId="3037"/>
            <ac:picMk id="7" creationId="{F06003BB-7B41-3D1C-A9D3-B7E9265A8EAE}"/>
          </ac:picMkLst>
        </pc:picChg>
      </pc:sldChg>
      <pc:sldMasterChg chg="delSldLayout">
        <pc:chgData name="Ryan, Galen" userId="28cfd95d-46ae-4bd0-b903-b6e4c6f8de8e" providerId="ADAL" clId="{0993C494-991A-4B69-A99C-31927F8402C2}" dt="2024-04-22T21:01:40.212" v="133" actId="47"/>
        <pc:sldMasterMkLst>
          <pc:docMk/>
          <pc:sldMasterMk cId="377062332" sldId="2147483710"/>
        </pc:sldMasterMkLst>
        <pc:sldLayoutChg chg="del">
          <pc:chgData name="Ryan, Galen" userId="28cfd95d-46ae-4bd0-b903-b6e4c6f8de8e" providerId="ADAL" clId="{0993C494-991A-4B69-A99C-31927F8402C2}" dt="2024-04-22T21:01:40.212" v="133" actId="47"/>
          <pc:sldLayoutMkLst>
            <pc:docMk/>
            <pc:sldMasterMk cId="377062332" sldId="2147483710"/>
            <pc:sldLayoutMk cId="1611793271" sldId="2147483857"/>
          </pc:sldLayoutMkLst>
        </pc:sldLayoutChg>
      </pc:sldMasterChg>
    </pc:docChg>
  </pc:docChgLst>
  <pc:docChgLst>
    <pc:chgData name="Jones, Elizabeth" userId="a8f01959-807a-431f-9b14-5011e01a297b" providerId="ADAL" clId="{66A18908-872F-4E8D-B5D1-99418B77A25E}"/>
    <pc:docChg chg="custSel delSld modSld sldOrd modSection">
      <pc:chgData name="Jones, Elizabeth" userId="a8f01959-807a-431f-9b14-5011e01a297b" providerId="ADAL" clId="{66A18908-872F-4E8D-B5D1-99418B77A25E}" dt="2024-04-24T15:29:04.109" v="28" actId="2696"/>
      <pc:docMkLst>
        <pc:docMk/>
      </pc:docMkLst>
      <pc:sldChg chg="modSp mod ord modShow">
        <pc:chgData name="Jones, Elizabeth" userId="a8f01959-807a-431f-9b14-5011e01a297b" providerId="ADAL" clId="{66A18908-872F-4E8D-B5D1-99418B77A25E}" dt="2024-04-24T15:25:31.750" v="27"/>
        <pc:sldMkLst>
          <pc:docMk/>
          <pc:sldMk cId="2425999885" sldId="999"/>
        </pc:sldMkLst>
        <pc:spChg chg="mod">
          <ac:chgData name="Jones, Elizabeth" userId="a8f01959-807a-431f-9b14-5011e01a297b" providerId="ADAL" clId="{66A18908-872F-4E8D-B5D1-99418B77A25E}" dt="2024-04-24T15:25:07.035" v="25" actId="1076"/>
          <ac:spMkLst>
            <pc:docMk/>
            <pc:sldMk cId="2425999885" sldId="999"/>
            <ac:spMk id="2" creationId="{E579B00D-8D8F-F481-7BA3-5C1E06D1F607}"/>
          </ac:spMkLst>
        </pc:spChg>
      </pc:sldChg>
      <pc:sldChg chg="del">
        <pc:chgData name="Jones, Elizabeth" userId="a8f01959-807a-431f-9b14-5011e01a297b" providerId="ADAL" clId="{66A18908-872F-4E8D-B5D1-99418B77A25E}" dt="2024-04-24T15:29:04.109" v="28" actId="2696"/>
        <pc:sldMkLst>
          <pc:docMk/>
          <pc:sldMk cId="2644576153" sldId="3035"/>
        </pc:sldMkLst>
      </pc:sldChg>
    </pc:docChg>
  </pc:docChgLst>
  <pc:docChgLst>
    <pc:chgData name="Lucken, Emma" userId="S::emma.lucken_co.ramsey.mn.us#ext#@metcmn.onmicrosoft.com::764f616e-d0f7-4cc7-ae3e-81487397cbb0" providerId="AD" clId="Web-{E2960E12-4146-910A-DA2C-0F1000EEA14F}"/>
    <pc:docChg chg="modSld">
      <pc:chgData name="Lucken, Emma" userId="S::emma.lucken_co.ramsey.mn.us#ext#@metcmn.onmicrosoft.com::764f616e-d0f7-4cc7-ae3e-81487397cbb0" providerId="AD" clId="Web-{E2960E12-4146-910A-DA2C-0F1000EEA14F}" dt="2024-04-24T14:43:51.866" v="31" actId="20577"/>
      <pc:docMkLst>
        <pc:docMk/>
      </pc:docMkLst>
      <pc:sldChg chg="modSp modCm">
        <pc:chgData name="Lucken, Emma" userId="S::emma.lucken_co.ramsey.mn.us#ext#@metcmn.onmicrosoft.com::764f616e-d0f7-4cc7-ae3e-81487397cbb0" providerId="AD" clId="Web-{E2960E12-4146-910A-DA2C-0F1000EEA14F}" dt="2024-04-24T14:43:51.866" v="31" actId="20577"/>
        <pc:sldMkLst>
          <pc:docMk/>
          <pc:sldMk cId="2435831252" sldId="3009"/>
        </pc:sldMkLst>
        <pc:spChg chg="mod">
          <ac:chgData name="Lucken, Emma" userId="S::emma.lucken_co.ramsey.mn.us#ext#@metcmn.onmicrosoft.com::764f616e-d0f7-4cc7-ae3e-81487397cbb0" providerId="AD" clId="Web-{E2960E12-4146-910A-DA2C-0F1000EEA14F}" dt="2024-04-24T14:43:51.866" v="31" actId="20577"/>
          <ac:spMkLst>
            <pc:docMk/>
            <pc:sldMk cId="2435831252" sldId="3009"/>
            <ac:spMk id="6" creationId="{47257D52-6362-F78F-7F7E-0FCC7C0FA76E}"/>
          </ac:spMkLst>
        </pc:spChg>
        <pc:extLst>
          <p:ext xmlns:p="http://schemas.openxmlformats.org/presentationml/2006/main" uri="{D6D511B9-2390-475A-947B-AFAB55BFBCF1}">
            <pc226:cmChg xmlns:pc226="http://schemas.microsoft.com/office/powerpoint/2022/06/main/command" chg="mod">
              <pc226:chgData name="Lucken, Emma" userId="S::emma.lucken_co.ramsey.mn.us#ext#@metcmn.onmicrosoft.com::764f616e-d0f7-4cc7-ae3e-81487397cbb0" providerId="AD" clId="Web-{E2960E12-4146-910A-DA2C-0F1000EEA14F}" dt="2024-04-24T14:32:58.936" v="24" actId="20577"/>
              <pc2:cmMkLst xmlns:pc2="http://schemas.microsoft.com/office/powerpoint/2019/9/main/command">
                <pc:docMk/>
                <pc:sldMk cId="2435831252" sldId="3009"/>
                <pc2:cmMk id="{11E8DF2A-C567-4DB1-AC4C-18EBF81655E0}"/>
              </pc2:cmMkLst>
            </pc226:cmChg>
            <pc226:cmChg xmlns:pc226="http://schemas.microsoft.com/office/powerpoint/2022/06/main/command" chg="mod">
              <pc226:chgData name="Lucken, Emma" userId="S::emma.lucken_co.ramsey.mn.us#ext#@metcmn.onmicrosoft.com::764f616e-d0f7-4cc7-ae3e-81487397cbb0" providerId="AD" clId="Web-{E2960E12-4146-910A-DA2C-0F1000EEA14F}" dt="2024-04-24T14:32:58.936" v="24" actId="20577"/>
              <pc2:cmMkLst xmlns:pc2="http://schemas.microsoft.com/office/powerpoint/2019/9/main/command">
                <pc:docMk/>
                <pc:sldMk cId="2435831252" sldId="3009"/>
                <pc2:cmMk id="{763A5C78-4076-4AE0-A7B8-987EEE82A467}"/>
              </pc2:cmMkLst>
            </pc226:cmChg>
            <pc226:cmChg xmlns:pc226="http://schemas.microsoft.com/office/powerpoint/2022/06/main/command" chg="mod">
              <pc226:chgData name="Lucken, Emma" userId="S::emma.lucken_co.ramsey.mn.us#ext#@metcmn.onmicrosoft.com::764f616e-d0f7-4cc7-ae3e-81487397cbb0" providerId="AD" clId="Web-{E2960E12-4146-910A-DA2C-0F1000EEA14F}" dt="2024-04-24T14:32:58.936" v="24" actId="20577"/>
              <pc2:cmMkLst xmlns:pc2="http://schemas.microsoft.com/office/powerpoint/2019/9/main/command">
                <pc:docMk/>
                <pc:sldMk cId="2435831252" sldId="3009"/>
                <pc2:cmMk id="{F3C4C9B0-0315-4B82-81FF-EDDBD04D9738}"/>
              </pc2:cmMkLst>
            </pc226:cmChg>
          </p:ext>
        </pc:extLst>
      </pc:sldChg>
    </pc:docChg>
  </pc:docChgLst>
  <pc:docChgLst>
    <pc:chgData name="Lamothe, Craig" userId="2a0ecd10-c417-43bc-908d-ff493b40f1c1" providerId="ADAL" clId="{1C1827E4-E703-438A-87E0-FFA44C6BD22B}"/>
    <pc:docChg chg="undo custSel modSld">
      <pc:chgData name="Lamothe, Craig" userId="2a0ecd10-c417-43bc-908d-ff493b40f1c1" providerId="ADAL" clId="{1C1827E4-E703-438A-87E0-FFA44C6BD22B}" dt="2024-04-24T20:04:47.181" v="192"/>
      <pc:docMkLst>
        <pc:docMk/>
      </pc:docMkLst>
      <pc:sldChg chg="delCm modCm">
        <pc:chgData name="Lamothe, Craig" userId="2a0ecd10-c417-43bc-908d-ff493b40f1c1" providerId="ADAL" clId="{1C1827E4-E703-438A-87E0-FFA44C6BD22B}" dt="2024-04-24T20:04:11.442" v="188"/>
        <pc:sldMkLst>
          <pc:docMk/>
          <pc:sldMk cId="2425999885" sldId="999"/>
        </pc:sldMkLst>
        <pc:extLst>
          <p:ext xmlns:p="http://schemas.openxmlformats.org/presentationml/2006/main" uri="{D6D511B9-2390-475A-947B-AFAB55BFBCF1}">
            <pc226:cmChg xmlns:pc226="http://schemas.microsoft.com/office/powerpoint/2022/06/main/command" chg="del">
              <pc226:chgData name="Lamothe, Craig" userId="2a0ecd10-c417-43bc-908d-ff493b40f1c1" providerId="ADAL" clId="{1C1827E4-E703-438A-87E0-FFA44C6BD22B}" dt="2024-04-24T20:04:11.442" v="188"/>
              <pc2:cmMkLst xmlns:pc2="http://schemas.microsoft.com/office/powerpoint/2019/9/main/command">
                <pc:docMk/>
                <pc:sldMk cId="2425999885" sldId="999"/>
                <pc2:cmMk id="{36313DBF-AE1F-494D-8C98-3BF89E9D9B2E}"/>
              </pc2:cmMkLst>
            </pc226:cmChg>
          </p:ext>
        </pc:extLst>
      </pc:sldChg>
      <pc:sldChg chg="modSp mod">
        <pc:chgData name="Lamothe, Craig" userId="2a0ecd10-c417-43bc-908d-ff493b40f1c1" providerId="ADAL" clId="{1C1827E4-E703-438A-87E0-FFA44C6BD22B}" dt="2024-04-24T13:20:50.506" v="160" actId="20577"/>
        <pc:sldMkLst>
          <pc:docMk/>
          <pc:sldMk cId="1695680005" sldId="2077"/>
        </pc:sldMkLst>
        <pc:spChg chg="mod">
          <ac:chgData name="Lamothe, Craig" userId="2a0ecd10-c417-43bc-908d-ff493b40f1c1" providerId="ADAL" clId="{1C1827E4-E703-438A-87E0-FFA44C6BD22B}" dt="2024-04-24T13:20:50.506" v="160" actId="20577"/>
          <ac:spMkLst>
            <pc:docMk/>
            <pc:sldMk cId="1695680005" sldId="2077"/>
            <ac:spMk id="5" creationId="{A6CC10C0-DD57-4699-9342-036B19FAA8AB}"/>
          </ac:spMkLst>
        </pc:spChg>
      </pc:sldChg>
      <pc:sldChg chg="modSp mod">
        <pc:chgData name="Lamothe, Craig" userId="2a0ecd10-c417-43bc-908d-ff493b40f1c1" providerId="ADAL" clId="{1C1827E4-E703-438A-87E0-FFA44C6BD22B}" dt="2024-04-24T13:22:03.235" v="185" actId="6549"/>
        <pc:sldMkLst>
          <pc:docMk/>
          <pc:sldMk cId="3136761372" sldId="2200"/>
        </pc:sldMkLst>
        <pc:spChg chg="mod">
          <ac:chgData name="Lamothe, Craig" userId="2a0ecd10-c417-43bc-908d-ff493b40f1c1" providerId="ADAL" clId="{1C1827E4-E703-438A-87E0-FFA44C6BD22B}" dt="2024-04-24T13:22:03.235" v="185" actId="6549"/>
          <ac:spMkLst>
            <pc:docMk/>
            <pc:sldMk cId="3136761372" sldId="2200"/>
            <ac:spMk id="3" creationId="{601AE738-5B14-29A5-A329-35CDC9C9FF15}"/>
          </ac:spMkLst>
        </pc:spChg>
      </pc:sldChg>
      <pc:sldChg chg="delCm">
        <pc:chgData name="Lamothe, Craig" userId="2a0ecd10-c417-43bc-908d-ff493b40f1c1" providerId="ADAL" clId="{1C1827E4-E703-438A-87E0-FFA44C6BD22B}" dt="2024-04-24T20:04:47.181" v="192"/>
        <pc:sldMkLst>
          <pc:docMk/>
          <pc:sldMk cId="3925897355" sldId="2204"/>
        </pc:sldMkLst>
        <pc:extLst>
          <p:ext xmlns:p="http://schemas.openxmlformats.org/presentationml/2006/main" uri="{D6D511B9-2390-475A-947B-AFAB55BFBCF1}">
            <pc226:cmChg xmlns:pc226="http://schemas.microsoft.com/office/powerpoint/2022/06/main/command" chg="del">
              <pc226:chgData name="Lamothe, Craig" userId="2a0ecd10-c417-43bc-908d-ff493b40f1c1" providerId="ADAL" clId="{1C1827E4-E703-438A-87E0-FFA44C6BD22B}" dt="2024-04-24T20:04:47.181" v="192"/>
              <pc2:cmMkLst xmlns:pc2="http://schemas.microsoft.com/office/powerpoint/2019/9/main/command">
                <pc:docMk/>
                <pc:sldMk cId="3925897355" sldId="2204"/>
                <pc2:cmMk id="{139C2D79-E397-48D4-9942-269933DDFB91}"/>
              </pc2:cmMkLst>
            </pc226:cmChg>
          </p:ext>
        </pc:extLst>
      </pc:sldChg>
      <pc:sldChg chg="modSp mod delCm modCm">
        <pc:chgData name="Lamothe, Craig" userId="2a0ecd10-c417-43bc-908d-ff493b40f1c1" providerId="ADAL" clId="{1C1827E4-E703-438A-87E0-FFA44C6BD22B}" dt="2024-04-24T20:04:40.997" v="191"/>
        <pc:sldMkLst>
          <pc:docMk/>
          <pc:sldMk cId="2435831252" sldId="3009"/>
        </pc:sldMkLst>
        <pc:spChg chg="mod">
          <ac:chgData name="Lamothe, Craig" userId="2a0ecd10-c417-43bc-908d-ff493b40f1c1" providerId="ADAL" clId="{1C1827E4-E703-438A-87E0-FFA44C6BD22B}" dt="2024-04-23T14:50:33.192" v="35" actId="20577"/>
          <ac:spMkLst>
            <pc:docMk/>
            <pc:sldMk cId="2435831252" sldId="3009"/>
            <ac:spMk id="5" creationId="{A1F76AB7-8B57-FCD6-9B9B-A9C7EC44075B}"/>
          </ac:spMkLst>
        </pc:spChg>
        <pc:spChg chg="mod">
          <ac:chgData name="Lamothe, Craig" userId="2a0ecd10-c417-43bc-908d-ff493b40f1c1" providerId="ADAL" clId="{1C1827E4-E703-438A-87E0-FFA44C6BD22B}" dt="2024-04-23T20:27:31.098" v="147" actId="6549"/>
          <ac:spMkLst>
            <pc:docMk/>
            <pc:sldMk cId="2435831252" sldId="3009"/>
            <ac:spMk id="6" creationId="{47257D52-6362-F78F-7F7E-0FCC7C0FA76E}"/>
          </ac:spMkLst>
        </pc:spChg>
        <pc:extLst>
          <p:ext xmlns:p="http://schemas.openxmlformats.org/presentationml/2006/main" uri="{D6D511B9-2390-475A-947B-AFAB55BFBCF1}">
            <pc226:cmChg xmlns:pc226="http://schemas.microsoft.com/office/powerpoint/2022/06/main/command" chg="del">
              <pc226:chgData name="Lamothe, Craig" userId="2a0ecd10-c417-43bc-908d-ff493b40f1c1" providerId="ADAL" clId="{1C1827E4-E703-438A-87E0-FFA44C6BD22B}" dt="2024-04-24T20:04:38.700" v="190"/>
              <pc2:cmMkLst xmlns:pc2="http://schemas.microsoft.com/office/powerpoint/2019/9/main/command">
                <pc:docMk/>
                <pc:sldMk cId="2435831252" sldId="3009"/>
                <pc2:cmMk id="{11E8DF2A-C567-4DB1-AC4C-18EBF81655E0}"/>
              </pc2:cmMkLst>
            </pc226:cmChg>
            <pc226:cmChg xmlns:pc226="http://schemas.microsoft.com/office/powerpoint/2022/06/main/command" chg="del">
              <pc226:chgData name="Lamothe, Craig" userId="2a0ecd10-c417-43bc-908d-ff493b40f1c1" providerId="ADAL" clId="{1C1827E4-E703-438A-87E0-FFA44C6BD22B}" dt="2024-04-24T20:04:40.997" v="191"/>
              <pc2:cmMkLst xmlns:pc2="http://schemas.microsoft.com/office/powerpoint/2019/9/main/command">
                <pc:docMk/>
                <pc:sldMk cId="2435831252" sldId="3009"/>
                <pc2:cmMk id="{763A5C78-4076-4AE0-A7B8-987EEE82A467}"/>
              </pc2:cmMkLst>
            </pc226:cmChg>
            <pc226:cmChg xmlns:pc226="http://schemas.microsoft.com/office/powerpoint/2022/06/main/command" chg="del">
              <pc226:chgData name="Lamothe, Craig" userId="2a0ecd10-c417-43bc-908d-ff493b40f1c1" providerId="ADAL" clId="{1C1827E4-E703-438A-87E0-FFA44C6BD22B}" dt="2024-04-24T20:04:36.569" v="189"/>
              <pc2:cmMkLst xmlns:pc2="http://schemas.microsoft.com/office/powerpoint/2019/9/main/command">
                <pc:docMk/>
                <pc:sldMk cId="2435831252" sldId="3009"/>
                <pc2:cmMk id="{F3C4C9B0-0315-4B82-81FF-EDDBD04D9738}"/>
              </pc2:cmMkLst>
            </pc226:cmChg>
          </p:ext>
        </pc:extLst>
      </pc:sldChg>
      <pc:sldChg chg="modCm">
        <pc:chgData name="Lamothe, Craig" userId="2a0ecd10-c417-43bc-908d-ff493b40f1c1" providerId="ADAL" clId="{1C1827E4-E703-438A-87E0-FFA44C6BD22B}" dt="2024-04-23T21:10:27.829" v="153"/>
        <pc:sldMkLst>
          <pc:docMk/>
          <pc:sldMk cId="1484733943" sldId="3018"/>
        </pc:sldMkLst>
      </pc:sldChg>
      <pc:sldChg chg="modSp mod">
        <pc:chgData name="Lamothe, Craig" userId="2a0ecd10-c417-43bc-908d-ff493b40f1c1" providerId="ADAL" clId="{1C1827E4-E703-438A-87E0-FFA44C6BD22B}" dt="2024-04-23T14:58:21.164" v="56" actId="20577"/>
        <pc:sldMkLst>
          <pc:docMk/>
          <pc:sldMk cId="1704477620" sldId="3022"/>
        </pc:sldMkLst>
        <pc:spChg chg="mod">
          <ac:chgData name="Lamothe, Craig" userId="2a0ecd10-c417-43bc-908d-ff493b40f1c1" providerId="ADAL" clId="{1C1827E4-E703-438A-87E0-FFA44C6BD22B}" dt="2024-04-23T14:58:21.164" v="56" actId="20577"/>
          <ac:spMkLst>
            <pc:docMk/>
            <pc:sldMk cId="1704477620" sldId="3022"/>
            <ac:spMk id="5" creationId="{ABD4B857-DE30-05D6-531F-E0CC4ABDC496}"/>
          </ac:spMkLst>
        </pc:spChg>
      </pc:sldChg>
      <pc:sldChg chg="modSp mod">
        <pc:chgData name="Lamothe, Craig" userId="2a0ecd10-c417-43bc-908d-ff493b40f1c1" providerId="ADAL" clId="{1C1827E4-E703-438A-87E0-FFA44C6BD22B}" dt="2024-04-23T14:51:17.273" v="43" actId="20577"/>
        <pc:sldMkLst>
          <pc:docMk/>
          <pc:sldMk cId="900166695" sldId="3025"/>
        </pc:sldMkLst>
        <pc:spChg chg="mod">
          <ac:chgData name="Lamothe, Craig" userId="2a0ecd10-c417-43bc-908d-ff493b40f1c1" providerId="ADAL" clId="{1C1827E4-E703-438A-87E0-FFA44C6BD22B}" dt="2024-04-23T14:51:17.273" v="43" actId="20577"/>
          <ac:spMkLst>
            <pc:docMk/>
            <pc:sldMk cId="900166695" sldId="3025"/>
            <ac:spMk id="5" creationId="{A1F76AB7-8B57-FCD6-9B9B-A9C7EC44075B}"/>
          </ac:spMkLst>
        </pc:spChg>
      </pc:sldChg>
      <pc:sldChg chg="modCm">
        <pc:chgData name="Lamothe, Craig" userId="2a0ecd10-c417-43bc-908d-ff493b40f1c1" providerId="ADAL" clId="{1C1827E4-E703-438A-87E0-FFA44C6BD22B}" dt="2024-04-24T13:24:04.485" v="186"/>
        <pc:sldMkLst>
          <pc:docMk/>
          <pc:sldMk cId="1806596279" sldId="3026"/>
        </pc:sldMkLst>
      </pc:sldChg>
    </pc:docChg>
  </pc:docChgLst>
  <pc:docChgLst>
    <pc:chgData name="Arnoldi, Andrea" userId="S::andrea.arnoldi_kimley-horn.com#ext#@metcmn.onmicrosoft.com::77f32455-3fce-4de8-833e-2d3f157b5271" providerId="AD" clId="Web-{5AFB34B1-8AE0-49BB-33BC-91168A14F227}"/>
    <pc:docChg chg="addSld delSld modSld modSection">
      <pc:chgData name="Arnoldi, Andrea" userId="S::andrea.arnoldi_kimley-horn.com#ext#@metcmn.onmicrosoft.com::77f32455-3fce-4de8-833e-2d3f157b5271" providerId="AD" clId="Web-{5AFB34B1-8AE0-49BB-33BC-91168A14F227}" dt="2024-04-23T16:37:22.534" v="230" actId="1076"/>
      <pc:docMkLst>
        <pc:docMk/>
      </pc:docMkLst>
      <pc:sldChg chg="addSp delSp modSp">
        <pc:chgData name="Arnoldi, Andrea" userId="S::andrea.arnoldi_kimley-horn.com#ext#@metcmn.onmicrosoft.com::77f32455-3fce-4de8-833e-2d3f157b5271" providerId="AD" clId="Web-{5AFB34B1-8AE0-49BB-33BC-91168A14F227}" dt="2024-04-23T16:37:22.534" v="230" actId="1076"/>
        <pc:sldMkLst>
          <pc:docMk/>
          <pc:sldMk cId="3238723528" sldId="3027"/>
        </pc:sldMkLst>
        <pc:spChg chg="del">
          <ac:chgData name="Arnoldi, Andrea" userId="S::andrea.arnoldi_kimley-horn.com#ext#@metcmn.onmicrosoft.com::77f32455-3fce-4de8-833e-2d3f157b5271" providerId="AD" clId="Web-{5AFB34B1-8AE0-49BB-33BC-91168A14F227}" dt="2024-04-23T16:36:11.160" v="223"/>
          <ac:spMkLst>
            <pc:docMk/>
            <pc:sldMk cId="3238723528" sldId="3027"/>
            <ac:spMk id="2" creationId="{24B592E5-5938-1325-E32E-FBCE91434CD3}"/>
          </ac:spMkLst>
        </pc:spChg>
        <pc:spChg chg="del">
          <ac:chgData name="Arnoldi, Andrea" userId="S::andrea.arnoldi_kimley-horn.com#ext#@metcmn.onmicrosoft.com::77f32455-3fce-4de8-833e-2d3f157b5271" providerId="AD" clId="Web-{5AFB34B1-8AE0-49BB-33BC-91168A14F227}" dt="2024-04-23T16:36:37.878" v="224"/>
          <ac:spMkLst>
            <pc:docMk/>
            <pc:sldMk cId="3238723528" sldId="3027"/>
            <ac:spMk id="3" creationId="{E181A0B5-0930-E8D2-E8EB-8C536CB528F1}"/>
          </ac:spMkLst>
        </pc:spChg>
        <pc:spChg chg="add">
          <ac:chgData name="Arnoldi, Andrea" userId="S::andrea.arnoldi_kimley-horn.com#ext#@metcmn.onmicrosoft.com::77f32455-3fce-4de8-833e-2d3f157b5271" providerId="AD" clId="Web-{5AFB34B1-8AE0-49BB-33BC-91168A14F227}" dt="2024-04-23T16:36:09.097" v="222"/>
          <ac:spMkLst>
            <pc:docMk/>
            <pc:sldMk cId="3238723528" sldId="3027"/>
            <ac:spMk id="6" creationId="{55E50F22-0DED-2262-5D0F-D14D584F6CD0}"/>
          </ac:spMkLst>
        </pc:spChg>
        <pc:picChg chg="add mod ord modCrop">
          <ac:chgData name="Arnoldi, Andrea" userId="S::andrea.arnoldi_kimley-horn.com#ext#@metcmn.onmicrosoft.com::77f32455-3fce-4de8-833e-2d3f157b5271" providerId="AD" clId="Web-{5AFB34B1-8AE0-49BB-33BC-91168A14F227}" dt="2024-04-23T16:37:22.534" v="230" actId="1076"/>
          <ac:picMkLst>
            <pc:docMk/>
            <pc:sldMk cId="3238723528" sldId="3027"/>
            <ac:picMk id="7" creationId="{653BD0A0-9CCC-0BE4-4E2E-242908AA5B7C}"/>
          </ac:picMkLst>
        </pc:picChg>
        <pc:picChg chg="add del mod">
          <ac:chgData name="Arnoldi, Andrea" userId="S::andrea.arnoldi_kimley-horn.com#ext#@metcmn.onmicrosoft.com::77f32455-3fce-4de8-833e-2d3f157b5271" providerId="AD" clId="Web-{5AFB34B1-8AE0-49BB-33BC-91168A14F227}" dt="2024-04-23T16:35:12.832" v="221"/>
          <ac:picMkLst>
            <pc:docMk/>
            <pc:sldMk cId="3238723528" sldId="3027"/>
            <ac:picMk id="2050" creationId="{28DA91A6-233E-8285-776D-2D2A9F76D74E}"/>
          </ac:picMkLst>
        </pc:picChg>
      </pc:sldChg>
      <pc:sldChg chg="addSp delSp modSp add replId">
        <pc:chgData name="Arnoldi, Andrea" userId="S::andrea.arnoldi_kimley-horn.com#ext#@metcmn.onmicrosoft.com::77f32455-3fce-4de8-833e-2d3f157b5271" providerId="AD" clId="Web-{5AFB34B1-8AE0-49BB-33BC-91168A14F227}" dt="2024-04-23T16:34:57.848" v="220" actId="1076"/>
        <pc:sldMkLst>
          <pc:docMk/>
          <pc:sldMk cId="2553611281" sldId="3028"/>
        </pc:sldMkLst>
        <pc:spChg chg="del">
          <ac:chgData name="Arnoldi, Andrea" userId="S::andrea.arnoldi_kimley-horn.com#ext#@metcmn.onmicrosoft.com::77f32455-3fce-4de8-833e-2d3f157b5271" providerId="AD" clId="Web-{5AFB34B1-8AE0-49BB-33BC-91168A14F227}" dt="2024-04-23T16:34:31.817" v="216"/>
          <ac:spMkLst>
            <pc:docMk/>
            <pc:sldMk cId="2553611281" sldId="3028"/>
            <ac:spMk id="2" creationId="{24B592E5-5938-1325-E32E-FBCE91434CD3}"/>
          </ac:spMkLst>
        </pc:spChg>
        <pc:spChg chg="del">
          <ac:chgData name="Arnoldi, Andrea" userId="S::andrea.arnoldi_kimley-horn.com#ext#@metcmn.onmicrosoft.com::77f32455-3fce-4de8-833e-2d3f157b5271" providerId="AD" clId="Web-{5AFB34B1-8AE0-49BB-33BC-91168A14F227}" dt="2024-04-23T16:11:40.083" v="2"/>
          <ac:spMkLst>
            <pc:docMk/>
            <pc:sldMk cId="2553611281" sldId="3028"/>
            <ac:spMk id="3" creationId="{E181A0B5-0930-E8D2-E8EB-8C536CB528F1}"/>
          </ac:spMkLst>
        </pc:spChg>
        <pc:spChg chg="add">
          <ac:chgData name="Arnoldi, Andrea" userId="S::andrea.arnoldi_kimley-horn.com#ext#@metcmn.onmicrosoft.com::77f32455-3fce-4de8-833e-2d3f157b5271" providerId="AD" clId="Web-{5AFB34B1-8AE0-49BB-33BC-91168A14F227}" dt="2024-04-23T16:34:26.208" v="215"/>
          <ac:spMkLst>
            <pc:docMk/>
            <pc:sldMk cId="2553611281" sldId="3028"/>
            <ac:spMk id="7" creationId="{999EEE66-DD7B-275C-090D-193D50E59EF5}"/>
          </ac:spMkLst>
        </pc:spChg>
        <pc:picChg chg="add mod ord modCrop">
          <ac:chgData name="Arnoldi, Andrea" userId="S::andrea.arnoldi_kimley-horn.com#ext#@metcmn.onmicrosoft.com::77f32455-3fce-4de8-833e-2d3f157b5271" providerId="AD" clId="Web-{5AFB34B1-8AE0-49BB-33BC-91168A14F227}" dt="2024-04-23T16:34:57.848" v="220" actId="1076"/>
          <ac:picMkLst>
            <pc:docMk/>
            <pc:sldMk cId="2553611281" sldId="3028"/>
            <ac:picMk id="5" creationId="{95238E66-CD1A-EA3A-6378-C9B5E02513B0}"/>
          </ac:picMkLst>
        </pc:picChg>
        <pc:picChg chg="del">
          <ac:chgData name="Arnoldi, Andrea" userId="S::andrea.arnoldi_kimley-horn.com#ext#@metcmn.onmicrosoft.com::77f32455-3fce-4de8-833e-2d3f157b5271" providerId="AD" clId="Web-{5AFB34B1-8AE0-49BB-33BC-91168A14F227}" dt="2024-04-23T16:11:23.380" v="1"/>
          <ac:picMkLst>
            <pc:docMk/>
            <pc:sldMk cId="2553611281" sldId="3028"/>
            <ac:picMk id="2050" creationId="{28DA91A6-233E-8285-776D-2D2A9F76D74E}"/>
          </ac:picMkLst>
        </pc:picChg>
      </pc:sldChg>
      <pc:sldChg chg="addSp delSp modSp new modNotes">
        <pc:chgData name="Arnoldi, Andrea" userId="S::andrea.arnoldi_kimley-horn.com#ext#@metcmn.onmicrosoft.com::77f32455-3fce-4de8-833e-2d3f157b5271" providerId="AD" clId="Web-{5AFB34B1-8AE0-49BB-33BC-91168A14F227}" dt="2024-04-23T16:29:10.087" v="123"/>
        <pc:sldMkLst>
          <pc:docMk/>
          <pc:sldMk cId="1623229756" sldId="3029"/>
        </pc:sldMkLst>
        <pc:spChg chg="mod">
          <ac:chgData name="Arnoldi, Andrea" userId="S::andrea.arnoldi_kimley-horn.com#ext#@metcmn.onmicrosoft.com::77f32455-3fce-4de8-833e-2d3f157b5271" providerId="AD" clId="Web-{5AFB34B1-8AE0-49BB-33BC-91168A14F227}" dt="2024-04-23T16:18:56.234" v="27" actId="1076"/>
          <ac:spMkLst>
            <pc:docMk/>
            <pc:sldMk cId="1623229756" sldId="3029"/>
            <ac:spMk id="2" creationId="{C14CCA60-5DD9-04CC-F19B-1DE8DF6DB627}"/>
          </ac:spMkLst>
        </pc:spChg>
        <pc:spChg chg="del">
          <ac:chgData name="Arnoldi, Andrea" userId="S::andrea.arnoldi_kimley-horn.com#ext#@metcmn.onmicrosoft.com::77f32455-3fce-4de8-833e-2d3f157b5271" providerId="AD" clId="Web-{5AFB34B1-8AE0-49BB-33BC-91168A14F227}" dt="2024-04-23T16:18:42.359" v="22"/>
          <ac:spMkLst>
            <pc:docMk/>
            <pc:sldMk cId="1623229756" sldId="3029"/>
            <ac:spMk id="3" creationId="{BFBE5324-081B-06FA-C298-2A93AA661B64}"/>
          </ac:spMkLst>
        </pc:spChg>
        <pc:picChg chg="add mod ord">
          <ac:chgData name="Arnoldi, Andrea" userId="S::andrea.arnoldi_kimley-horn.com#ext#@metcmn.onmicrosoft.com::77f32455-3fce-4de8-833e-2d3f157b5271" providerId="AD" clId="Web-{5AFB34B1-8AE0-49BB-33BC-91168A14F227}" dt="2024-04-23T16:19:10.422" v="31" actId="1076"/>
          <ac:picMkLst>
            <pc:docMk/>
            <pc:sldMk cId="1623229756" sldId="3029"/>
            <ac:picMk id="5" creationId="{CC2719B8-A0F7-68A2-0D3D-22EA83ADF69D}"/>
          </ac:picMkLst>
        </pc:picChg>
      </pc:sldChg>
      <pc:sldChg chg="addSp delSp modSp add replId">
        <pc:chgData name="Arnoldi, Andrea" userId="S::andrea.arnoldi_kimley-horn.com#ext#@metcmn.onmicrosoft.com::77f32455-3fce-4de8-833e-2d3f157b5271" providerId="AD" clId="Web-{5AFB34B1-8AE0-49BB-33BC-91168A14F227}" dt="2024-04-23T16:21:21.498" v="38" actId="1076"/>
        <pc:sldMkLst>
          <pc:docMk/>
          <pc:sldMk cId="2124204432" sldId="3030"/>
        </pc:sldMkLst>
        <pc:spChg chg="add del mod">
          <ac:chgData name="Arnoldi, Andrea" userId="S::andrea.arnoldi_kimley-horn.com#ext#@metcmn.onmicrosoft.com::77f32455-3fce-4de8-833e-2d3f157b5271" providerId="AD" clId="Web-{5AFB34B1-8AE0-49BB-33BC-91168A14F227}" dt="2024-04-23T16:21:06.905" v="34"/>
          <ac:spMkLst>
            <pc:docMk/>
            <pc:sldMk cId="2124204432" sldId="3030"/>
            <ac:spMk id="6" creationId="{61F5AD2C-225D-E4A6-7901-3D00458A41C3}"/>
          </ac:spMkLst>
        </pc:spChg>
        <pc:picChg chg="del">
          <ac:chgData name="Arnoldi, Andrea" userId="S::andrea.arnoldi_kimley-horn.com#ext#@metcmn.onmicrosoft.com::77f32455-3fce-4de8-833e-2d3f157b5271" providerId="AD" clId="Web-{5AFB34B1-8AE0-49BB-33BC-91168A14F227}" dt="2024-04-23T16:19:19.812" v="33"/>
          <ac:picMkLst>
            <pc:docMk/>
            <pc:sldMk cId="2124204432" sldId="3030"/>
            <ac:picMk id="5" creationId="{CC2719B8-A0F7-68A2-0D3D-22EA83ADF69D}"/>
          </ac:picMkLst>
        </pc:picChg>
        <pc:picChg chg="add mod ord">
          <ac:chgData name="Arnoldi, Andrea" userId="S::andrea.arnoldi_kimley-horn.com#ext#@metcmn.onmicrosoft.com::77f32455-3fce-4de8-833e-2d3f157b5271" providerId="AD" clId="Web-{5AFB34B1-8AE0-49BB-33BC-91168A14F227}" dt="2024-04-23T16:21:21.498" v="38" actId="1076"/>
          <ac:picMkLst>
            <pc:docMk/>
            <pc:sldMk cId="2124204432" sldId="3030"/>
            <ac:picMk id="7" creationId="{3F53177B-22BB-C70E-F50D-4A1BAF02A5A3}"/>
          </ac:picMkLst>
        </pc:picChg>
      </pc:sldChg>
      <pc:sldChg chg="addSp delSp modSp add replId modNotes">
        <pc:chgData name="Arnoldi, Andrea" userId="S::andrea.arnoldi_kimley-horn.com#ext#@metcmn.onmicrosoft.com::77f32455-3fce-4de8-833e-2d3f157b5271" providerId="AD" clId="Web-{5AFB34B1-8AE0-49BB-33BC-91168A14F227}" dt="2024-04-23T16:29:32.711" v="157"/>
        <pc:sldMkLst>
          <pc:docMk/>
          <pc:sldMk cId="3577291169" sldId="3031"/>
        </pc:sldMkLst>
        <pc:spChg chg="add del mod">
          <ac:chgData name="Arnoldi, Andrea" userId="S::andrea.arnoldi_kimley-horn.com#ext#@metcmn.onmicrosoft.com::77f32455-3fce-4de8-833e-2d3f157b5271" providerId="AD" clId="Web-{5AFB34B1-8AE0-49BB-33BC-91168A14F227}" dt="2024-04-23T16:23:55.606" v="41"/>
          <ac:spMkLst>
            <pc:docMk/>
            <pc:sldMk cId="3577291169" sldId="3031"/>
            <ac:spMk id="5" creationId="{DABA8E7C-92AA-030B-2D54-480225299399}"/>
          </ac:spMkLst>
        </pc:spChg>
        <pc:picChg chg="add mod ord">
          <ac:chgData name="Arnoldi, Andrea" userId="S::andrea.arnoldi_kimley-horn.com#ext#@metcmn.onmicrosoft.com::77f32455-3fce-4de8-833e-2d3f157b5271" providerId="AD" clId="Web-{5AFB34B1-8AE0-49BB-33BC-91168A14F227}" dt="2024-04-23T16:24:04.137" v="44" actId="1076"/>
          <ac:picMkLst>
            <pc:docMk/>
            <pc:sldMk cId="3577291169" sldId="3031"/>
            <ac:picMk id="6" creationId="{FD52AC69-D4B5-13F7-8362-FBA456BFE36A}"/>
          </ac:picMkLst>
        </pc:picChg>
        <pc:picChg chg="del">
          <ac:chgData name="Arnoldi, Andrea" userId="S::andrea.arnoldi_kimley-horn.com#ext#@metcmn.onmicrosoft.com::77f32455-3fce-4de8-833e-2d3f157b5271" providerId="AD" clId="Web-{5AFB34B1-8AE0-49BB-33BC-91168A14F227}" dt="2024-04-23T16:21:29.170" v="40"/>
          <ac:picMkLst>
            <pc:docMk/>
            <pc:sldMk cId="3577291169" sldId="3031"/>
            <ac:picMk id="7" creationId="{3F53177B-22BB-C70E-F50D-4A1BAF02A5A3}"/>
          </ac:picMkLst>
        </pc:picChg>
      </pc:sldChg>
      <pc:sldChg chg="add del replId">
        <pc:chgData name="Arnoldi, Andrea" userId="S::andrea.arnoldi_kimley-horn.com#ext#@metcmn.onmicrosoft.com::77f32455-3fce-4de8-833e-2d3f157b5271" providerId="AD" clId="Web-{5AFB34B1-8AE0-49BB-33BC-91168A14F227}" dt="2024-04-23T16:25:38.839" v="53"/>
        <pc:sldMkLst>
          <pc:docMk/>
          <pc:sldMk cId="2443248768" sldId="3032"/>
        </pc:sldMkLst>
      </pc:sldChg>
      <pc:sldChg chg="addSp delSp modSp add replId modNotes">
        <pc:chgData name="Arnoldi, Andrea" userId="S::andrea.arnoldi_kimley-horn.com#ext#@metcmn.onmicrosoft.com::77f32455-3fce-4de8-833e-2d3f157b5271" providerId="AD" clId="Web-{5AFB34B1-8AE0-49BB-33BC-91168A14F227}" dt="2024-04-23T16:29:57.352" v="170"/>
        <pc:sldMkLst>
          <pc:docMk/>
          <pc:sldMk cId="3963278618" sldId="3033"/>
        </pc:sldMkLst>
        <pc:spChg chg="add del mod">
          <ac:chgData name="Arnoldi, Andrea" userId="S::andrea.arnoldi_kimley-horn.com#ext#@metcmn.onmicrosoft.com::77f32455-3fce-4de8-833e-2d3f157b5271" providerId="AD" clId="Web-{5AFB34B1-8AE0-49BB-33BC-91168A14F227}" dt="2024-04-23T16:25:06.730" v="48"/>
          <ac:spMkLst>
            <pc:docMk/>
            <pc:sldMk cId="3963278618" sldId="3033"/>
            <ac:spMk id="5" creationId="{A12AF20F-660A-1E32-1E39-1C62EAC9941D}"/>
          </ac:spMkLst>
        </pc:spChg>
        <pc:picChg chg="del">
          <ac:chgData name="Arnoldi, Andrea" userId="S::andrea.arnoldi_kimley-horn.com#ext#@metcmn.onmicrosoft.com::77f32455-3fce-4de8-833e-2d3f157b5271" providerId="AD" clId="Web-{5AFB34B1-8AE0-49BB-33BC-91168A14F227}" dt="2024-04-23T16:25:05.683" v="47"/>
          <ac:picMkLst>
            <pc:docMk/>
            <pc:sldMk cId="3963278618" sldId="3033"/>
            <ac:picMk id="6" creationId="{FD52AC69-D4B5-13F7-8362-FBA456BFE36A}"/>
          </ac:picMkLst>
        </pc:picChg>
        <pc:picChg chg="add mod ord">
          <ac:chgData name="Arnoldi, Andrea" userId="S::andrea.arnoldi_kimley-horn.com#ext#@metcmn.onmicrosoft.com::77f32455-3fce-4de8-833e-2d3f157b5271" providerId="AD" clId="Web-{5AFB34B1-8AE0-49BB-33BC-91168A14F227}" dt="2024-04-23T16:25:19.636" v="51" actId="1076"/>
          <ac:picMkLst>
            <pc:docMk/>
            <pc:sldMk cId="3963278618" sldId="3033"/>
            <ac:picMk id="7" creationId="{3432D150-8913-55AF-235B-6C37F15B09BD}"/>
          </ac:picMkLst>
        </pc:picChg>
      </pc:sldChg>
      <pc:sldChg chg="addSp delSp modSp add replId modNotes">
        <pc:chgData name="Arnoldi, Andrea" userId="S::andrea.arnoldi_kimley-horn.com#ext#@metcmn.onmicrosoft.com::77f32455-3fce-4de8-833e-2d3f157b5271" providerId="AD" clId="Web-{5AFB34B1-8AE0-49BB-33BC-91168A14F227}" dt="2024-04-23T16:31:01.335" v="203"/>
        <pc:sldMkLst>
          <pc:docMk/>
          <pc:sldMk cId="1189052763" sldId="3034"/>
        </pc:sldMkLst>
        <pc:spChg chg="add del mod">
          <ac:chgData name="Arnoldi, Andrea" userId="S::andrea.arnoldi_kimley-horn.com#ext#@metcmn.onmicrosoft.com::77f32455-3fce-4de8-833e-2d3f157b5271" providerId="AD" clId="Web-{5AFB34B1-8AE0-49BB-33BC-91168A14F227}" dt="2024-04-23T16:27:25.916" v="55"/>
          <ac:spMkLst>
            <pc:docMk/>
            <pc:sldMk cId="1189052763" sldId="3034"/>
            <ac:spMk id="5" creationId="{AD3366C9-9E03-8D67-174B-F1FDB293DE28}"/>
          </ac:spMkLst>
        </pc:spChg>
        <pc:picChg chg="add mod ord">
          <ac:chgData name="Arnoldi, Andrea" userId="S::andrea.arnoldi_kimley-horn.com#ext#@metcmn.onmicrosoft.com::77f32455-3fce-4de8-833e-2d3f157b5271" providerId="AD" clId="Web-{5AFB34B1-8AE0-49BB-33BC-91168A14F227}" dt="2024-04-23T16:27:38.963" v="58" actId="1076"/>
          <ac:picMkLst>
            <pc:docMk/>
            <pc:sldMk cId="1189052763" sldId="3034"/>
            <ac:picMk id="6" creationId="{55FBCDBD-7616-027C-CA98-D31CC68F6D6A}"/>
          </ac:picMkLst>
        </pc:picChg>
        <pc:picChg chg="del">
          <ac:chgData name="Arnoldi, Andrea" userId="S::andrea.arnoldi_kimley-horn.com#ext#@metcmn.onmicrosoft.com::77f32455-3fce-4de8-833e-2d3f157b5271" providerId="AD" clId="Web-{5AFB34B1-8AE0-49BB-33BC-91168A14F227}" dt="2024-04-23T16:25:41.464" v="54"/>
          <ac:picMkLst>
            <pc:docMk/>
            <pc:sldMk cId="1189052763" sldId="3034"/>
            <ac:picMk id="7" creationId="{3432D150-8913-55AF-235B-6C37F15B09BD}"/>
          </ac:picMkLst>
        </pc:picChg>
      </pc:sldChg>
    </pc:docChg>
  </pc:docChgLst>
  <pc:docChgLst>
    <pc:chgData name="Jones, Elizabeth" userId="a8f01959-807a-431f-9b14-5011e01a297b" providerId="ADAL" clId="{95F232FA-7C5F-4FAF-9569-78BA2982E595}"/>
    <pc:docChg chg="custSel modSld">
      <pc:chgData name="Jones, Elizabeth" userId="a8f01959-807a-431f-9b14-5011e01a297b" providerId="ADAL" clId="{95F232FA-7C5F-4FAF-9569-78BA2982E595}" dt="2024-04-24T19:11:39.803" v="98" actId="20577"/>
      <pc:docMkLst>
        <pc:docMk/>
      </pc:docMkLst>
      <pc:sldChg chg="modSp mod">
        <pc:chgData name="Jones, Elizabeth" userId="a8f01959-807a-431f-9b14-5011e01a297b" providerId="ADAL" clId="{95F232FA-7C5F-4FAF-9569-78BA2982E595}" dt="2024-04-24T19:11:39.803" v="98" actId="20577"/>
        <pc:sldMkLst>
          <pc:docMk/>
          <pc:sldMk cId="1817404030" sldId="2211"/>
        </pc:sldMkLst>
        <pc:spChg chg="mod">
          <ac:chgData name="Jones, Elizabeth" userId="a8f01959-807a-431f-9b14-5011e01a297b" providerId="ADAL" clId="{95F232FA-7C5F-4FAF-9569-78BA2982E595}" dt="2024-04-24T19:11:39.803" v="98" actId="20577"/>
          <ac:spMkLst>
            <pc:docMk/>
            <pc:sldMk cId="1817404030" sldId="2211"/>
            <ac:spMk id="2" creationId="{52316AF3-2D63-7043-B862-239247E68B6E}"/>
          </ac:spMkLst>
        </pc:spChg>
      </pc:sldChg>
      <pc:sldChg chg="modSp mod">
        <pc:chgData name="Jones, Elizabeth" userId="a8f01959-807a-431f-9b14-5011e01a297b" providerId="ADAL" clId="{95F232FA-7C5F-4FAF-9569-78BA2982E595}" dt="2024-04-24T18:46:15.106" v="89" actId="20577"/>
        <pc:sldMkLst>
          <pc:docMk/>
          <pc:sldMk cId="2668618728" sldId="2947"/>
        </pc:sldMkLst>
        <pc:spChg chg="mod">
          <ac:chgData name="Jones, Elizabeth" userId="a8f01959-807a-431f-9b14-5011e01a297b" providerId="ADAL" clId="{95F232FA-7C5F-4FAF-9569-78BA2982E595}" dt="2024-04-24T18:46:15.106" v="89" actId="20577"/>
          <ac:spMkLst>
            <pc:docMk/>
            <pc:sldMk cId="2668618728" sldId="2947"/>
            <ac:spMk id="6" creationId="{0B2BF4A6-237B-CE67-16E1-55984F99AEDA}"/>
          </ac:spMkLst>
        </pc:spChg>
      </pc:sldChg>
    </pc:docChg>
  </pc:docChgLst>
  <pc:docChgLst>
    <pc:chgData name="Lucken, Emma" userId="S::emma.lucken_co.ramsey.mn.us#ext#@metcmn.onmicrosoft.com::764f616e-d0f7-4cc7-ae3e-81487397cbb0" providerId="AD" clId="Web-{1FB99BAE-A8E7-62D5-797F-3FCB076FCF42}"/>
    <pc:docChg chg="mod modSld">
      <pc:chgData name="Lucken, Emma" userId="S::emma.lucken_co.ramsey.mn.us#ext#@metcmn.onmicrosoft.com::764f616e-d0f7-4cc7-ae3e-81487397cbb0" providerId="AD" clId="Web-{1FB99BAE-A8E7-62D5-797F-3FCB076FCF42}" dt="2024-04-23T19:11:56.849" v="36"/>
      <pc:docMkLst>
        <pc:docMk/>
      </pc:docMkLst>
      <pc:sldChg chg="modSp addCm">
        <pc:chgData name="Lucken, Emma" userId="S::emma.lucken_co.ramsey.mn.us#ext#@metcmn.onmicrosoft.com::764f616e-d0f7-4cc7-ae3e-81487397cbb0" providerId="AD" clId="Web-{1FB99BAE-A8E7-62D5-797F-3FCB076FCF42}" dt="2024-04-23T19:11:05.021" v="35" actId="20577"/>
        <pc:sldMkLst>
          <pc:docMk/>
          <pc:sldMk cId="2435831252" sldId="3009"/>
        </pc:sldMkLst>
        <pc:spChg chg="mod">
          <ac:chgData name="Lucken, Emma" userId="S::emma.lucken_co.ramsey.mn.us#ext#@metcmn.onmicrosoft.com::764f616e-d0f7-4cc7-ae3e-81487397cbb0" providerId="AD" clId="Web-{1FB99BAE-A8E7-62D5-797F-3FCB076FCF42}" dt="2024-04-23T19:11:05.021" v="35" actId="20577"/>
          <ac:spMkLst>
            <pc:docMk/>
            <pc:sldMk cId="2435831252" sldId="3009"/>
            <ac:spMk id="6" creationId="{47257D52-6362-F78F-7F7E-0FCC7C0FA76E}"/>
          </ac:spMkLst>
        </pc:spChg>
      </pc:sldChg>
      <pc:sldChg chg="addCm">
        <pc:chgData name="Lucken, Emma" userId="S::emma.lucken_co.ramsey.mn.us#ext#@metcmn.onmicrosoft.com::764f616e-d0f7-4cc7-ae3e-81487397cbb0" providerId="AD" clId="Web-{1FB99BAE-A8E7-62D5-797F-3FCB076FCF42}" dt="2024-04-23T19:11:56.849" v="36"/>
        <pc:sldMkLst>
          <pc:docMk/>
          <pc:sldMk cId="1484733943" sldId="3018"/>
        </pc:sldMkLst>
      </pc:sldChg>
      <pc:sldChg chg="modCm">
        <pc:chgData name="Lucken, Emma" userId="S::emma.lucken_co.ramsey.mn.us#ext#@metcmn.onmicrosoft.com::764f616e-d0f7-4cc7-ae3e-81487397cbb0" providerId="AD" clId="Web-{1FB99BAE-A8E7-62D5-797F-3FCB076FCF42}" dt="2024-04-23T19:05:07.197" v="1"/>
        <pc:sldMkLst>
          <pc:docMk/>
          <pc:sldMk cId="1806596279" sldId="3026"/>
        </pc:sldMkLst>
      </pc:sldChg>
    </pc:docChg>
  </pc:docChgLst>
  <pc:docChgLst>
    <pc:chgData name="Lucken, Emma" userId="S::emma.lucken_co.ramsey.mn.us#ext#@metcmn.onmicrosoft.com::764f616e-d0f7-4cc7-ae3e-81487397cbb0" providerId="AD" clId="Web-{A24E4FBE-4617-D97E-A3D0-713A99F08986}"/>
    <pc:docChg chg="modSld">
      <pc:chgData name="Lucken, Emma" userId="S::emma.lucken_co.ramsey.mn.us#ext#@metcmn.onmicrosoft.com::764f616e-d0f7-4cc7-ae3e-81487397cbb0" providerId="AD" clId="Web-{A24E4FBE-4617-D97E-A3D0-713A99F08986}" dt="2024-04-23T19:03:14.672" v="78" actId="20577"/>
      <pc:docMkLst>
        <pc:docMk/>
      </pc:docMkLst>
      <pc:sldChg chg="modSp">
        <pc:chgData name="Lucken, Emma" userId="S::emma.lucken_co.ramsey.mn.us#ext#@metcmn.onmicrosoft.com::764f616e-d0f7-4cc7-ae3e-81487397cbb0" providerId="AD" clId="Web-{A24E4FBE-4617-D97E-A3D0-713A99F08986}" dt="2024-04-23T19:03:14.672" v="78" actId="20577"/>
        <pc:sldMkLst>
          <pc:docMk/>
          <pc:sldMk cId="2435831252" sldId="3009"/>
        </pc:sldMkLst>
        <pc:spChg chg="mod">
          <ac:chgData name="Lucken, Emma" userId="S::emma.lucken_co.ramsey.mn.us#ext#@metcmn.onmicrosoft.com::764f616e-d0f7-4cc7-ae3e-81487397cbb0" providerId="AD" clId="Web-{A24E4FBE-4617-D97E-A3D0-713A99F08986}" dt="2024-04-23T19:03:14.672" v="78" actId="20577"/>
          <ac:spMkLst>
            <pc:docMk/>
            <pc:sldMk cId="2435831252" sldId="3009"/>
            <ac:spMk id="6" creationId="{47257D52-6362-F78F-7F7E-0FCC7C0FA76E}"/>
          </ac:spMkLst>
        </pc:spChg>
      </pc:sldChg>
      <pc:sldChg chg="modSp">
        <pc:chgData name="Lucken, Emma" userId="S::emma.lucken_co.ramsey.mn.us#ext#@metcmn.onmicrosoft.com::764f616e-d0f7-4cc7-ae3e-81487397cbb0" providerId="AD" clId="Web-{A24E4FBE-4617-D97E-A3D0-713A99F08986}" dt="2024-04-23T19:01:33.125" v="52" actId="20577"/>
        <pc:sldMkLst>
          <pc:docMk/>
          <pc:sldMk cId="1484733943" sldId="3018"/>
        </pc:sldMkLst>
        <pc:spChg chg="mod">
          <ac:chgData name="Lucken, Emma" userId="S::emma.lucken_co.ramsey.mn.us#ext#@metcmn.onmicrosoft.com::764f616e-d0f7-4cc7-ae3e-81487397cbb0" providerId="AD" clId="Web-{A24E4FBE-4617-D97E-A3D0-713A99F08986}" dt="2024-04-23T19:01:33.125" v="52" actId="20577"/>
          <ac:spMkLst>
            <pc:docMk/>
            <pc:sldMk cId="1484733943" sldId="3018"/>
            <ac:spMk id="2" creationId="{21B46DA7-AFF5-31F9-3583-E7F42A63DDE9}"/>
          </ac:spMkLst>
        </pc:spChg>
      </pc:sldChg>
      <pc:sldChg chg="modSp">
        <pc:chgData name="Lucken, Emma" userId="S::emma.lucken_co.ramsey.mn.us#ext#@metcmn.onmicrosoft.com::764f616e-d0f7-4cc7-ae3e-81487397cbb0" providerId="AD" clId="Web-{A24E4FBE-4617-D97E-A3D0-713A99F08986}" dt="2024-04-23T19:02:27.906" v="67" actId="20577"/>
        <pc:sldMkLst>
          <pc:docMk/>
          <pc:sldMk cId="900166695" sldId="3025"/>
        </pc:sldMkLst>
        <pc:spChg chg="mod">
          <ac:chgData name="Lucken, Emma" userId="S::emma.lucken_co.ramsey.mn.us#ext#@metcmn.onmicrosoft.com::764f616e-d0f7-4cc7-ae3e-81487397cbb0" providerId="AD" clId="Web-{A24E4FBE-4617-D97E-A3D0-713A99F08986}" dt="2024-04-23T19:02:27.906" v="67" actId="20577"/>
          <ac:spMkLst>
            <pc:docMk/>
            <pc:sldMk cId="900166695" sldId="3025"/>
            <ac:spMk id="6" creationId="{47257D52-6362-F78F-7F7E-0FCC7C0FA76E}"/>
          </ac:spMkLst>
        </pc:spChg>
      </pc:sldChg>
      <pc:sldChg chg="modSp">
        <pc:chgData name="Lucken, Emma" userId="S::emma.lucken_co.ramsey.mn.us#ext#@metcmn.onmicrosoft.com::764f616e-d0f7-4cc7-ae3e-81487397cbb0" providerId="AD" clId="Web-{A24E4FBE-4617-D97E-A3D0-713A99F08986}" dt="2024-04-23T19:01:42.875" v="54" actId="20577"/>
        <pc:sldMkLst>
          <pc:docMk/>
          <pc:sldMk cId="1806596279" sldId="3026"/>
        </pc:sldMkLst>
        <pc:spChg chg="mod">
          <ac:chgData name="Lucken, Emma" userId="S::emma.lucken_co.ramsey.mn.us#ext#@metcmn.onmicrosoft.com::764f616e-d0f7-4cc7-ae3e-81487397cbb0" providerId="AD" clId="Web-{A24E4FBE-4617-D97E-A3D0-713A99F08986}" dt="2024-04-23T19:01:42.875" v="54" actId="20577"/>
          <ac:spMkLst>
            <pc:docMk/>
            <pc:sldMk cId="1806596279" sldId="3026"/>
            <ac:spMk id="2" creationId="{21B46DA7-AFF5-31F9-3583-E7F42A63DDE9}"/>
          </ac:spMkLst>
        </pc:spChg>
      </pc:sldChg>
    </pc:docChg>
  </pc:docChgLst>
  <pc:docChgLst>
    <pc:chgData name="Jones, Elizabeth" userId="a8f01959-807a-431f-9b14-5011e01a297b" providerId="ADAL" clId="{ECC59232-8D1F-4824-B68F-89292C8EE00D}"/>
    <pc:docChg chg="undo custSel modSld">
      <pc:chgData name="Jones, Elizabeth" userId="a8f01959-807a-431f-9b14-5011e01a297b" providerId="ADAL" clId="{ECC59232-8D1F-4824-B68F-89292C8EE00D}" dt="2024-04-23T20:35:52.515" v="140"/>
      <pc:docMkLst>
        <pc:docMk/>
      </pc:docMkLst>
      <pc:sldChg chg="addCm">
        <pc:chgData name="Jones, Elizabeth" userId="a8f01959-807a-431f-9b14-5011e01a297b" providerId="ADAL" clId="{ECC59232-8D1F-4824-B68F-89292C8EE00D}" dt="2024-04-23T20:35:52.515" v="140"/>
        <pc:sldMkLst>
          <pc:docMk/>
          <pc:sldMk cId="2425999885" sldId="999"/>
        </pc:sldMkLst>
      </pc:sldChg>
      <pc:sldChg chg="modSp mod">
        <pc:chgData name="Jones, Elizabeth" userId="a8f01959-807a-431f-9b14-5011e01a297b" providerId="ADAL" clId="{ECC59232-8D1F-4824-B68F-89292C8EE00D}" dt="2024-04-23T20:31:17.888" v="124" actId="20577"/>
        <pc:sldMkLst>
          <pc:docMk/>
          <pc:sldMk cId="940216183" sldId="2202"/>
        </pc:sldMkLst>
        <pc:spChg chg="mod">
          <ac:chgData name="Jones, Elizabeth" userId="a8f01959-807a-431f-9b14-5011e01a297b" providerId="ADAL" clId="{ECC59232-8D1F-4824-B68F-89292C8EE00D}" dt="2024-04-23T20:31:17.888" v="124" actId="20577"/>
          <ac:spMkLst>
            <pc:docMk/>
            <pc:sldMk cId="940216183" sldId="2202"/>
            <ac:spMk id="6" creationId="{C6E878B6-7FF1-8F72-31C5-01C8EB5BB459}"/>
          </ac:spMkLst>
        </pc:spChg>
      </pc:sldChg>
      <pc:sldChg chg="modSp mod">
        <pc:chgData name="Jones, Elizabeth" userId="a8f01959-807a-431f-9b14-5011e01a297b" providerId="ADAL" clId="{ECC59232-8D1F-4824-B68F-89292C8EE00D}" dt="2024-04-23T20:34:35.232" v="139" actId="20577"/>
        <pc:sldMkLst>
          <pc:docMk/>
          <pc:sldMk cId="3925897355" sldId="2204"/>
        </pc:sldMkLst>
        <pc:spChg chg="mod">
          <ac:chgData name="Jones, Elizabeth" userId="a8f01959-807a-431f-9b14-5011e01a297b" providerId="ADAL" clId="{ECC59232-8D1F-4824-B68F-89292C8EE00D}" dt="2024-04-23T20:34:35.232" v="139" actId="20577"/>
          <ac:spMkLst>
            <pc:docMk/>
            <pc:sldMk cId="3925897355" sldId="2204"/>
            <ac:spMk id="3" creationId="{C06B204B-FE85-B482-65EA-AA08F1F5D7D9}"/>
          </ac:spMkLst>
        </pc:spChg>
        <pc:graphicFrameChg chg="mod modGraphic">
          <ac:chgData name="Jones, Elizabeth" userId="a8f01959-807a-431f-9b14-5011e01a297b" providerId="ADAL" clId="{ECC59232-8D1F-4824-B68F-89292C8EE00D}" dt="2024-04-23T20:30:02.491" v="83" actId="1076"/>
          <ac:graphicFrameMkLst>
            <pc:docMk/>
            <pc:sldMk cId="3925897355" sldId="2204"/>
            <ac:graphicFrameMk id="2" creationId="{4828DB40-19BE-200C-5914-DEF9ED2F0F6E}"/>
          </ac:graphicFrameMkLst>
        </pc:graphicFrameChg>
      </pc:sldChg>
      <pc:sldChg chg="modSp mod modCm">
        <pc:chgData name="Jones, Elizabeth" userId="a8f01959-807a-431f-9b14-5011e01a297b" providerId="ADAL" clId="{ECC59232-8D1F-4824-B68F-89292C8EE00D}" dt="2024-04-23T20:27:01.025" v="12" actId="20577"/>
        <pc:sldMkLst>
          <pc:docMk/>
          <pc:sldMk cId="2435831252" sldId="3009"/>
        </pc:sldMkLst>
        <pc:spChg chg="mod">
          <ac:chgData name="Jones, Elizabeth" userId="a8f01959-807a-431f-9b14-5011e01a297b" providerId="ADAL" clId="{ECC59232-8D1F-4824-B68F-89292C8EE00D}" dt="2024-04-23T20:27:01.025" v="12" actId="20577"/>
          <ac:spMkLst>
            <pc:docMk/>
            <pc:sldMk cId="2435831252" sldId="3009"/>
            <ac:spMk id="6" creationId="{47257D52-6362-F78F-7F7E-0FCC7C0FA76E}"/>
          </ac:spMkLst>
        </pc:spChg>
      </pc:sldChg>
      <pc:sldChg chg="modCm">
        <pc:chgData name="Jones, Elizabeth" userId="a8f01959-807a-431f-9b14-5011e01a297b" providerId="ADAL" clId="{ECC59232-8D1F-4824-B68F-89292C8EE00D}" dt="2024-04-23T20:33:29.318" v="125"/>
        <pc:sldMkLst>
          <pc:docMk/>
          <pc:sldMk cId="1484733943" sldId="301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6434"/>
          </a:xfrm>
          <a:prstGeom prst="rect">
            <a:avLst/>
          </a:prstGeom>
        </p:spPr>
        <p:txBody>
          <a:bodyPr vert="horz" lIns="93166" tIns="46583" rIns="93166" bIns="46583" rtlCol="0"/>
          <a:lstStyle>
            <a:lvl1pPr algn="l">
              <a:defRPr sz="1200"/>
            </a:lvl1pPr>
          </a:lstStyle>
          <a:p>
            <a:endParaRPr lang="en-US">
              <a:latin typeface="Calibri" panose="020F0502020204030204" pitchFamily="34" charset="0"/>
            </a:endParaRPr>
          </a:p>
        </p:txBody>
      </p:sp>
      <p:sp>
        <p:nvSpPr>
          <p:cNvPr id="3" name="Date Placeholder 2"/>
          <p:cNvSpPr>
            <a:spLocks noGrp="1"/>
          </p:cNvSpPr>
          <p:nvPr>
            <p:ph type="dt" sz="quarter" idx="1"/>
          </p:nvPr>
        </p:nvSpPr>
        <p:spPr>
          <a:xfrm>
            <a:off x="3970940" y="1"/>
            <a:ext cx="3037840" cy="466434"/>
          </a:xfrm>
          <a:prstGeom prst="rect">
            <a:avLst/>
          </a:prstGeom>
        </p:spPr>
        <p:txBody>
          <a:bodyPr vert="horz" lIns="93166" tIns="46583" rIns="93166" bIns="46583" rtlCol="0"/>
          <a:lstStyle>
            <a:lvl1pPr algn="r">
              <a:defRPr sz="1200"/>
            </a:lvl1pPr>
          </a:lstStyle>
          <a:p>
            <a:fld id="{F2A04DE5-F1A9-4D45-BF54-BEFDBA739CA2}" type="datetimeFigureOut">
              <a:rPr lang="en-US" smtClean="0">
                <a:latin typeface="Calibri" panose="020F0502020204030204" pitchFamily="34" charset="0"/>
              </a:rPr>
              <a:t>4/24/2024</a:t>
            </a:fld>
            <a:endParaRPr lang="en-US">
              <a:latin typeface="Calibri" panose="020F0502020204030204" pitchFamily="34" charset="0"/>
            </a:endParaRPr>
          </a:p>
        </p:txBody>
      </p:sp>
      <p:sp>
        <p:nvSpPr>
          <p:cNvPr id="4" name="Footer Placeholder 3"/>
          <p:cNvSpPr>
            <a:spLocks noGrp="1"/>
          </p:cNvSpPr>
          <p:nvPr>
            <p:ph type="ftr" sz="quarter" idx="2"/>
          </p:nvPr>
        </p:nvSpPr>
        <p:spPr>
          <a:xfrm>
            <a:off x="1" y="8829968"/>
            <a:ext cx="3037840" cy="466433"/>
          </a:xfrm>
          <a:prstGeom prst="rect">
            <a:avLst/>
          </a:prstGeom>
        </p:spPr>
        <p:txBody>
          <a:bodyPr vert="horz" lIns="93166" tIns="46583" rIns="93166" bIns="46583" rtlCol="0" anchor="b"/>
          <a:lstStyle>
            <a:lvl1pPr algn="l">
              <a:defRPr sz="1200"/>
            </a:lvl1pPr>
          </a:lstStyle>
          <a:p>
            <a:endParaRPr lang="en-US">
              <a:latin typeface="Calibri" panose="020F0502020204030204" pitchFamily="34" charset="0"/>
            </a:endParaRPr>
          </a:p>
        </p:txBody>
      </p:sp>
      <p:sp>
        <p:nvSpPr>
          <p:cNvPr id="5" name="Slide Number Placeholder 4"/>
          <p:cNvSpPr>
            <a:spLocks noGrp="1"/>
          </p:cNvSpPr>
          <p:nvPr>
            <p:ph type="sldNum" sz="quarter" idx="3"/>
          </p:nvPr>
        </p:nvSpPr>
        <p:spPr>
          <a:xfrm>
            <a:off x="3970940" y="8829968"/>
            <a:ext cx="3037840" cy="466433"/>
          </a:xfrm>
          <a:prstGeom prst="rect">
            <a:avLst/>
          </a:prstGeom>
        </p:spPr>
        <p:txBody>
          <a:bodyPr vert="horz" lIns="93166" tIns="46583" rIns="93166" bIns="46583" rtlCol="0" anchor="b"/>
          <a:lstStyle>
            <a:lvl1pPr algn="r">
              <a:defRPr sz="1200"/>
            </a:lvl1pPr>
          </a:lstStyle>
          <a:p>
            <a:fld id="{F3886E1E-70B3-41D2-AD41-BEE4979EC759}" type="slidenum">
              <a:rPr lang="en-US" smtClean="0">
                <a:latin typeface="Calibri" panose="020F0502020204030204" pitchFamily="34" charset="0"/>
              </a:rPr>
              <a:t>‹#›</a:t>
            </a:fld>
            <a:endParaRPr lang="en-US">
              <a:latin typeface="Calibri" panose="020F050202020403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6434"/>
          </a:xfrm>
          <a:prstGeom prst="rect">
            <a:avLst/>
          </a:prstGeom>
        </p:spPr>
        <p:txBody>
          <a:bodyPr vert="horz" lIns="93166" tIns="46583" rIns="93166" bIns="46583" rtlCol="0"/>
          <a:lstStyle>
            <a:lvl1pPr algn="l">
              <a:defRPr sz="1200">
                <a:latin typeface="Calibri" panose="020F0502020204030204" pitchFamily="34" charset="0"/>
              </a:defRPr>
            </a:lvl1pPr>
          </a:lstStyle>
          <a:p>
            <a:endParaRPr lang="en-US"/>
          </a:p>
        </p:txBody>
      </p:sp>
      <p:sp>
        <p:nvSpPr>
          <p:cNvPr id="3" name="Date Placeholder 2"/>
          <p:cNvSpPr>
            <a:spLocks noGrp="1"/>
          </p:cNvSpPr>
          <p:nvPr>
            <p:ph type="dt" idx="1"/>
          </p:nvPr>
        </p:nvSpPr>
        <p:spPr>
          <a:xfrm>
            <a:off x="3970940" y="1"/>
            <a:ext cx="3037840" cy="466434"/>
          </a:xfrm>
          <a:prstGeom prst="rect">
            <a:avLst/>
          </a:prstGeom>
        </p:spPr>
        <p:txBody>
          <a:bodyPr vert="horz" lIns="93166" tIns="46583" rIns="93166" bIns="46583" rtlCol="0"/>
          <a:lstStyle>
            <a:lvl1pPr algn="r">
              <a:defRPr sz="1200">
                <a:latin typeface="Calibri" panose="020F0502020204030204" pitchFamily="34" charset="0"/>
              </a:defRPr>
            </a:lvl1pPr>
          </a:lstStyle>
          <a:p>
            <a:fld id="{A50CD39D-89B0-4C68-805A-35C75A7C20C8}" type="datetimeFigureOut">
              <a:rPr lang="en-US" smtClean="0"/>
              <a:pPr/>
              <a:t>4/24/2024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6" tIns="46583" rIns="93166" bIns="46583" rtlCol="0" anchor="ctr"/>
          <a:lstStyle/>
          <a:p>
            <a:endParaRPr lang="en-US"/>
          </a:p>
        </p:txBody>
      </p:sp>
      <p:sp>
        <p:nvSpPr>
          <p:cNvPr id="5" name="Notes Placeholder 4"/>
          <p:cNvSpPr>
            <a:spLocks noGrp="1"/>
          </p:cNvSpPr>
          <p:nvPr>
            <p:ph type="body" sz="quarter" idx="3"/>
          </p:nvPr>
        </p:nvSpPr>
        <p:spPr>
          <a:xfrm>
            <a:off x="701040" y="4473894"/>
            <a:ext cx="5608320" cy="3660458"/>
          </a:xfrm>
          <a:prstGeom prst="rect">
            <a:avLst/>
          </a:prstGeom>
        </p:spPr>
        <p:txBody>
          <a:bodyPr vert="horz" lIns="93166" tIns="46583" rIns="93166" bIns="4658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8"/>
            <a:ext cx="3037840" cy="466433"/>
          </a:xfrm>
          <a:prstGeom prst="rect">
            <a:avLst/>
          </a:prstGeom>
        </p:spPr>
        <p:txBody>
          <a:bodyPr vert="horz" lIns="93166" tIns="46583" rIns="93166" bIns="46583" rtlCol="0" anchor="b"/>
          <a:lstStyle>
            <a:lvl1pPr algn="l">
              <a:defRPr sz="1200">
                <a:latin typeface="Calibri" panose="020F0502020204030204" pitchFamily="34" charset="0"/>
              </a:defRPr>
            </a:lvl1pPr>
          </a:lstStyle>
          <a:p>
            <a:endParaRPr lang="en-US"/>
          </a:p>
        </p:txBody>
      </p:sp>
      <p:sp>
        <p:nvSpPr>
          <p:cNvPr id="7" name="Slide Number Placeholder 6"/>
          <p:cNvSpPr>
            <a:spLocks noGrp="1"/>
          </p:cNvSpPr>
          <p:nvPr>
            <p:ph type="sldNum" sz="quarter" idx="5"/>
          </p:nvPr>
        </p:nvSpPr>
        <p:spPr>
          <a:xfrm>
            <a:off x="3970940" y="8829968"/>
            <a:ext cx="3037840" cy="466433"/>
          </a:xfrm>
          <a:prstGeom prst="rect">
            <a:avLst/>
          </a:prstGeom>
        </p:spPr>
        <p:txBody>
          <a:bodyPr vert="horz" lIns="93166" tIns="46583" rIns="93166" bIns="46583" rtlCol="0" anchor="b"/>
          <a:lstStyle>
            <a:lvl1pPr algn="r">
              <a:defRPr sz="1200">
                <a:latin typeface="Calibri" panose="020F0502020204030204" pitchFamily="34" charset="0"/>
              </a:defRPr>
            </a:lvl1pPr>
          </a:lstStyle>
          <a:p>
            <a:fld id="{F9F08466-AEA7-4FC0-9459-6A32F61DA297}" type="slidenum">
              <a:rPr lang="en-US" smtClean="0"/>
              <a:pPr/>
              <a:t>‹#›</a:t>
            </a:fld>
            <a:endParaRPr lang="en-US"/>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1</a:t>
            </a:fld>
            <a:endParaRPr lang="en-US"/>
          </a:p>
        </p:txBody>
      </p:sp>
    </p:spTree>
    <p:extLst>
      <p:ext uri="{BB962C8B-B14F-4D97-AF65-F5344CB8AC3E}">
        <p14:creationId xmlns:p14="http://schemas.microsoft.com/office/powerpoint/2010/main" val="3897545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View from trail along Phalen Blvd to station platform</a:t>
            </a:r>
            <a:endParaRPr lang="en-US">
              <a:cs typeface="Calibri"/>
            </a:endParaRPr>
          </a:p>
        </p:txBody>
      </p:sp>
      <p:sp>
        <p:nvSpPr>
          <p:cNvPr id="4" name="Slide Number Placeholder 3"/>
          <p:cNvSpPr>
            <a:spLocks noGrp="1"/>
          </p:cNvSpPr>
          <p:nvPr>
            <p:ph type="sldNum" sz="quarter" idx="5"/>
          </p:nvPr>
        </p:nvSpPr>
        <p:spPr/>
        <p:txBody>
          <a:bodyPr/>
          <a:lstStyle/>
          <a:p>
            <a:fld id="{F9F08466-AEA7-4FC0-9459-6A32F61DA297}" type="slidenum">
              <a:rPr lang="en-US" smtClean="0"/>
              <a:pPr/>
              <a:t>20</a:t>
            </a:fld>
            <a:endParaRPr lang="en-US"/>
          </a:p>
        </p:txBody>
      </p:sp>
    </p:spTree>
    <p:extLst>
      <p:ext uri="{BB962C8B-B14F-4D97-AF65-F5344CB8AC3E}">
        <p14:creationId xmlns:p14="http://schemas.microsoft.com/office/powerpoint/2010/main" val="3173590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View from Wells St retaining wall to station platform</a:t>
            </a:r>
            <a:endParaRPr lang="en-US">
              <a:cs typeface="Calibri"/>
            </a:endParaRPr>
          </a:p>
        </p:txBody>
      </p:sp>
      <p:sp>
        <p:nvSpPr>
          <p:cNvPr id="4" name="Slide Number Placeholder 3"/>
          <p:cNvSpPr>
            <a:spLocks noGrp="1"/>
          </p:cNvSpPr>
          <p:nvPr>
            <p:ph type="sldNum" sz="quarter" idx="5"/>
          </p:nvPr>
        </p:nvSpPr>
        <p:spPr/>
        <p:txBody>
          <a:bodyPr/>
          <a:lstStyle/>
          <a:p>
            <a:fld id="{F9F08466-AEA7-4FC0-9459-6A32F61DA297}" type="slidenum">
              <a:rPr lang="en-US" smtClean="0"/>
              <a:pPr/>
              <a:t>21</a:t>
            </a:fld>
            <a:endParaRPr lang="en-US"/>
          </a:p>
        </p:txBody>
      </p:sp>
    </p:spTree>
    <p:extLst>
      <p:ext uri="{BB962C8B-B14F-4D97-AF65-F5344CB8AC3E}">
        <p14:creationId xmlns:p14="http://schemas.microsoft.com/office/powerpoint/2010/main" val="1443705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Emma to talk to this slide </a:t>
            </a:r>
          </a:p>
        </p:txBody>
      </p:sp>
      <p:sp>
        <p:nvSpPr>
          <p:cNvPr id="4" name="Slide Number Placeholder 3"/>
          <p:cNvSpPr>
            <a:spLocks noGrp="1"/>
          </p:cNvSpPr>
          <p:nvPr>
            <p:ph type="sldNum" sz="quarter" idx="5"/>
          </p:nvPr>
        </p:nvSpPr>
        <p:spPr/>
        <p:txBody>
          <a:bodyPr/>
          <a:lstStyle/>
          <a:p>
            <a:fld id="{F9F08466-AEA7-4FC0-9459-6A32F61DA297}" type="slidenum">
              <a:rPr lang="en-US" smtClean="0"/>
              <a:pPr/>
              <a:t>24</a:t>
            </a:fld>
            <a:endParaRPr lang="en-US"/>
          </a:p>
        </p:txBody>
      </p:sp>
    </p:spTree>
    <p:extLst>
      <p:ext uri="{BB962C8B-B14F-4D97-AF65-F5344CB8AC3E}">
        <p14:creationId xmlns:p14="http://schemas.microsoft.com/office/powerpoint/2010/main" val="2876816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Emma to talk to this slide </a:t>
            </a:r>
          </a:p>
        </p:txBody>
      </p:sp>
      <p:sp>
        <p:nvSpPr>
          <p:cNvPr id="4" name="Slide Number Placeholder 3"/>
          <p:cNvSpPr>
            <a:spLocks noGrp="1"/>
          </p:cNvSpPr>
          <p:nvPr>
            <p:ph type="sldNum" sz="quarter" idx="5"/>
          </p:nvPr>
        </p:nvSpPr>
        <p:spPr/>
        <p:txBody>
          <a:bodyPr/>
          <a:lstStyle/>
          <a:p>
            <a:fld id="{F9F08466-AEA7-4FC0-9459-6A32F61DA297}" type="slidenum">
              <a:rPr lang="en-US" smtClean="0"/>
              <a:pPr/>
              <a:t>25</a:t>
            </a:fld>
            <a:endParaRPr lang="en-US"/>
          </a:p>
        </p:txBody>
      </p:sp>
    </p:spTree>
    <p:extLst>
      <p:ext uri="{BB962C8B-B14F-4D97-AF65-F5344CB8AC3E}">
        <p14:creationId xmlns:p14="http://schemas.microsoft.com/office/powerpoint/2010/main" val="723311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Pull talking points from slide 29 into this slide</a:t>
            </a:r>
          </a:p>
          <a:p>
            <a:endParaRPr lang="en-US"/>
          </a:p>
          <a:p>
            <a:r>
              <a:rPr lang="en-US"/>
              <a:t>Regional New Starts Projects: Blue Line, </a:t>
            </a:r>
            <a:r>
              <a:rPr lang="en-US" err="1"/>
              <a:t>Northstar</a:t>
            </a:r>
            <a:r>
              <a:rPr lang="en-US"/>
              <a:t>, Green Line, Green Line Extension, Gold Line, Blue Line Extension</a:t>
            </a:r>
          </a:p>
          <a:p>
            <a:r>
              <a:rPr lang="en-US"/>
              <a:t>Regional Small Starts Projects: Orange Line, F Line</a:t>
            </a:r>
          </a:p>
        </p:txBody>
      </p:sp>
      <p:sp>
        <p:nvSpPr>
          <p:cNvPr id="4" name="Slide Number Placeholder 3"/>
          <p:cNvSpPr>
            <a:spLocks noGrp="1"/>
          </p:cNvSpPr>
          <p:nvPr>
            <p:ph type="sldNum" sz="quarter" idx="5"/>
          </p:nvPr>
        </p:nvSpPr>
        <p:spPr/>
        <p:txBody>
          <a:bodyPr/>
          <a:lstStyle/>
          <a:p>
            <a:fld id="{F9F08466-AEA7-4FC0-9459-6A32F61DA297}" type="slidenum">
              <a:rPr lang="en-US" smtClean="0"/>
              <a:pPr/>
              <a:t>27</a:t>
            </a:fld>
            <a:endParaRPr lang="en-US"/>
          </a:p>
        </p:txBody>
      </p:sp>
    </p:spTree>
    <p:extLst>
      <p:ext uri="{BB962C8B-B14F-4D97-AF65-F5344CB8AC3E}">
        <p14:creationId xmlns:p14="http://schemas.microsoft.com/office/powerpoint/2010/main" val="2205860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29</a:t>
            </a:fld>
            <a:endParaRPr lang="en-US"/>
          </a:p>
        </p:txBody>
      </p:sp>
    </p:spTree>
    <p:extLst>
      <p:ext uri="{BB962C8B-B14F-4D97-AF65-F5344CB8AC3E}">
        <p14:creationId xmlns:p14="http://schemas.microsoft.com/office/powerpoint/2010/main" val="3470952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30</a:t>
            </a:fld>
            <a:endParaRPr lang="en-US"/>
          </a:p>
        </p:txBody>
      </p:sp>
    </p:spTree>
    <p:extLst>
      <p:ext uri="{BB962C8B-B14F-4D97-AF65-F5344CB8AC3E}">
        <p14:creationId xmlns:p14="http://schemas.microsoft.com/office/powerpoint/2010/main" val="947105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Calibri"/>
                <a:ea typeface="Calibri"/>
                <a:cs typeface="Calibri"/>
              </a:rPr>
              <a:t>The Route Modification Study Phase II is studying an alternative route using Maryland and White Bear avenues to travel to the Maplewood Mall area instead of the route through the Bruce Vento Regional Trail Corridor, north of Maryland Avenue. During today's presentation we will review the study process to date, identifying options to be studied to determine the best White Bear Avenue options. Then, the study will compare this option to be previous studied alternative on the Bruce Vento Trail corridor to determine which provides the greatest benefit to area residents and businesses.</a:t>
            </a:r>
          </a:p>
        </p:txBody>
      </p:sp>
      <p:sp>
        <p:nvSpPr>
          <p:cNvPr id="4" name="Slide Number Placeholder 3"/>
          <p:cNvSpPr>
            <a:spLocks noGrp="1"/>
          </p:cNvSpPr>
          <p:nvPr>
            <p:ph type="sldNum" sz="quarter" idx="5"/>
          </p:nvPr>
        </p:nvSpPr>
        <p:spPr/>
        <p:txBody>
          <a:bodyPr/>
          <a:lstStyle/>
          <a:p>
            <a:fld id="{F9F08466-AEA7-4FC0-9459-6A32F61DA297}" type="slidenum">
              <a:rPr lang="en-US" smtClean="0"/>
              <a:pPr/>
              <a:t>5</a:t>
            </a:fld>
            <a:endParaRPr lang="en-US"/>
          </a:p>
        </p:txBody>
      </p:sp>
    </p:spTree>
    <p:extLst>
      <p:ext uri="{BB962C8B-B14F-4D97-AF65-F5344CB8AC3E}">
        <p14:creationId xmlns:p14="http://schemas.microsoft.com/office/powerpoint/2010/main" val="2623283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6</a:t>
            </a:fld>
            <a:endParaRPr lang="en-US"/>
          </a:p>
        </p:txBody>
      </p:sp>
    </p:spTree>
    <p:extLst>
      <p:ext uri="{BB962C8B-B14F-4D97-AF65-F5344CB8AC3E}">
        <p14:creationId xmlns:p14="http://schemas.microsoft.com/office/powerpoint/2010/main" val="1710419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Encourage comments in the chat about the impression.</a:t>
            </a:r>
          </a:p>
        </p:txBody>
      </p:sp>
      <p:sp>
        <p:nvSpPr>
          <p:cNvPr id="4" name="Slide Number Placeholder 3"/>
          <p:cNvSpPr>
            <a:spLocks noGrp="1"/>
          </p:cNvSpPr>
          <p:nvPr>
            <p:ph type="sldNum" sz="quarter" idx="5"/>
          </p:nvPr>
        </p:nvSpPr>
        <p:spPr/>
        <p:txBody>
          <a:bodyPr/>
          <a:lstStyle/>
          <a:p>
            <a:fld id="{F9F08466-AEA7-4FC0-9459-6A32F61DA297}" type="slidenum">
              <a:rPr lang="en-US" smtClean="0"/>
              <a:pPr/>
              <a:t>9</a:t>
            </a:fld>
            <a:endParaRPr lang="en-US"/>
          </a:p>
        </p:txBody>
      </p:sp>
    </p:spTree>
    <p:extLst>
      <p:ext uri="{BB962C8B-B14F-4D97-AF65-F5344CB8AC3E}">
        <p14:creationId xmlns:p14="http://schemas.microsoft.com/office/powerpoint/2010/main" val="99197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10</a:t>
            </a:fld>
            <a:endParaRPr lang="en-US"/>
          </a:p>
        </p:txBody>
      </p:sp>
    </p:spTree>
    <p:extLst>
      <p:ext uri="{BB962C8B-B14F-4D97-AF65-F5344CB8AC3E}">
        <p14:creationId xmlns:p14="http://schemas.microsoft.com/office/powerpoint/2010/main" val="3489689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Project team continuing to advance Arcade St. Station engineering from 15% design (Dec. 2023) to 30% design (May 2024)</a:t>
            </a:r>
          </a:p>
        </p:txBody>
      </p:sp>
      <p:sp>
        <p:nvSpPr>
          <p:cNvPr id="4" name="Slide Number Placeholder 3"/>
          <p:cNvSpPr>
            <a:spLocks noGrp="1"/>
          </p:cNvSpPr>
          <p:nvPr>
            <p:ph type="sldNum" sz="quarter" idx="5"/>
          </p:nvPr>
        </p:nvSpPr>
        <p:spPr/>
        <p:txBody>
          <a:bodyPr/>
          <a:lstStyle/>
          <a:p>
            <a:fld id="{F9F08466-AEA7-4FC0-9459-6A32F61DA297}" type="slidenum">
              <a:rPr lang="en-US" smtClean="0"/>
              <a:pPr/>
              <a:t>13</a:t>
            </a:fld>
            <a:endParaRPr lang="en-US"/>
          </a:p>
        </p:txBody>
      </p:sp>
    </p:spTree>
    <p:extLst>
      <p:ext uri="{BB962C8B-B14F-4D97-AF65-F5344CB8AC3E}">
        <p14:creationId xmlns:p14="http://schemas.microsoft.com/office/powerpoint/2010/main" val="3839071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Looking for CBAC feedback on vantage points for A2 </a:t>
            </a:r>
          </a:p>
        </p:txBody>
      </p:sp>
      <p:sp>
        <p:nvSpPr>
          <p:cNvPr id="4" name="Slide Number Placeholder 3"/>
          <p:cNvSpPr>
            <a:spLocks noGrp="1"/>
          </p:cNvSpPr>
          <p:nvPr>
            <p:ph type="sldNum" sz="quarter" idx="5"/>
          </p:nvPr>
        </p:nvSpPr>
        <p:spPr/>
        <p:txBody>
          <a:bodyPr/>
          <a:lstStyle/>
          <a:p>
            <a:fld id="{F9F08466-AEA7-4FC0-9459-6A32F61DA297}" type="slidenum">
              <a:rPr lang="en-US" smtClean="0"/>
              <a:pPr/>
              <a:t>14</a:t>
            </a:fld>
            <a:endParaRPr lang="en-US"/>
          </a:p>
        </p:txBody>
      </p:sp>
    </p:spTree>
    <p:extLst>
      <p:ext uri="{BB962C8B-B14F-4D97-AF65-F5344CB8AC3E}">
        <p14:creationId xmlns:p14="http://schemas.microsoft.com/office/powerpoint/2010/main" val="475066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Notes:  Study model does not reflect the current site plan design as shown on slide 18.  Updated site plan has a pedestrian connection from under the Arcade bridge to the station platform</a:t>
            </a:r>
          </a:p>
        </p:txBody>
      </p:sp>
      <p:sp>
        <p:nvSpPr>
          <p:cNvPr id="4" name="Slide Number Placeholder 3"/>
          <p:cNvSpPr>
            <a:spLocks noGrp="1"/>
          </p:cNvSpPr>
          <p:nvPr>
            <p:ph type="sldNum" sz="quarter" idx="5"/>
          </p:nvPr>
        </p:nvSpPr>
        <p:spPr/>
        <p:txBody>
          <a:bodyPr/>
          <a:lstStyle/>
          <a:p>
            <a:fld id="{F9F08466-AEA7-4FC0-9459-6A32F61DA297}" type="slidenum">
              <a:rPr lang="en-US" smtClean="0"/>
              <a:pPr/>
              <a:t>17</a:t>
            </a:fld>
            <a:endParaRPr lang="en-US"/>
          </a:p>
        </p:txBody>
      </p:sp>
    </p:spTree>
    <p:extLst>
      <p:ext uri="{BB962C8B-B14F-4D97-AF65-F5344CB8AC3E}">
        <p14:creationId xmlns:p14="http://schemas.microsoft.com/office/powerpoint/2010/main" val="2117757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View from Arcade bridge looking to station platform</a:t>
            </a:r>
            <a:endParaRPr lang="en-US">
              <a:cs typeface="Calibri"/>
            </a:endParaRPr>
          </a:p>
        </p:txBody>
      </p:sp>
      <p:sp>
        <p:nvSpPr>
          <p:cNvPr id="4" name="Slide Number Placeholder 3"/>
          <p:cNvSpPr>
            <a:spLocks noGrp="1"/>
          </p:cNvSpPr>
          <p:nvPr>
            <p:ph type="sldNum" sz="quarter" idx="5"/>
          </p:nvPr>
        </p:nvSpPr>
        <p:spPr/>
        <p:txBody>
          <a:bodyPr/>
          <a:lstStyle/>
          <a:p>
            <a:fld id="{F9F08466-AEA7-4FC0-9459-6A32F61DA297}" type="slidenum">
              <a:rPr lang="en-US" smtClean="0"/>
              <a:pPr/>
              <a:t>19</a:t>
            </a:fld>
            <a:endParaRPr lang="en-US"/>
          </a:p>
        </p:txBody>
      </p:sp>
    </p:spTree>
    <p:extLst>
      <p:ext uri="{BB962C8B-B14F-4D97-AF65-F5344CB8AC3E}">
        <p14:creationId xmlns:p14="http://schemas.microsoft.com/office/powerpoint/2010/main" val="41019242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p:bg>
      <p:bgPr>
        <a:solidFill>
          <a:schemeClr val="bg1"/>
        </a:solidFill>
        <a:effectLst/>
      </p:bgPr>
    </p:bg>
    <p:spTree>
      <p:nvGrpSpPr>
        <p:cNvPr id="1" name=""/>
        <p:cNvGrpSpPr/>
        <p:nvPr/>
      </p:nvGrpSpPr>
      <p:grpSpPr>
        <a:xfrm>
          <a:off x="0" y="0"/>
          <a:ext cx="0" cy="0"/>
          <a:chOff x="0" y="0"/>
          <a:chExt cx="0" cy="0"/>
        </a:xfrm>
      </p:grpSpPr>
      <p:sp>
        <p:nvSpPr>
          <p:cNvPr id="13" name="Rectangle 3">
            <a:extLst>
              <a:ext uri="{FF2B5EF4-FFF2-40B4-BE49-F238E27FC236}">
                <a16:creationId xmlns:a16="http://schemas.microsoft.com/office/drawing/2014/main" id="{37728AE7-9781-4746-8415-01CB58B45CD4}"/>
              </a:ext>
            </a:extLst>
          </p:cNvPr>
          <p:cNvSpPr/>
          <p:nvPr userDrawn="1"/>
        </p:nvSpPr>
        <p:spPr bwMode="white">
          <a:xfrm>
            <a:off x="0" y="4461628"/>
            <a:ext cx="12192000" cy="239637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Text Placeholder 4"/>
          <p:cNvSpPr>
            <a:spLocks noGrp="1"/>
          </p:cNvSpPr>
          <p:nvPr>
            <p:ph type="body" sz="quarter" idx="18" hasCustomPrompt="1"/>
          </p:nvPr>
        </p:nvSpPr>
        <p:spPr bwMode="black">
          <a:xfrm>
            <a:off x="822960" y="5568475"/>
            <a:ext cx="8128535" cy="836546"/>
          </a:xfrm>
        </p:spPr>
        <p:txBody>
          <a:bodyPr>
            <a:normAutofit/>
          </a:bodyPr>
          <a:lstStyle>
            <a:lvl1pPr marL="0" indent="0" algn="l">
              <a:spcBef>
                <a:spcPts val="0"/>
              </a:spcBef>
              <a:spcAft>
                <a:spcPts val="1000"/>
              </a:spcAft>
              <a:buNone/>
              <a:defRPr sz="2400"/>
            </a:lvl1pPr>
          </a:lstStyle>
          <a:p>
            <a:pPr lvl="0"/>
            <a:r>
              <a:rPr lang="en-US" err="1"/>
              <a:t>Firstname</a:t>
            </a:r>
            <a:r>
              <a:rPr lang="en-US"/>
              <a:t> </a:t>
            </a:r>
            <a:r>
              <a:rPr lang="en-US" err="1"/>
              <a:t>Lastname</a:t>
            </a:r>
            <a:r>
              <a:rPr lang="en-US"/>
              <a:t> | Job Title</a:t>
            </a:r>
          </a:p>
        </p:txBody>
      </p:sp>
      <p:sp>
        <p:nvSpPr>
          <p:cNvPr id="9" name="Footer Placeholder 6"/>
          <p:cNvSpPr>
            <a:spLocks noGrp="1"/>
          </p:cNvSpPr>
          <p:nvPr>
            <p:ph type="ftr" sz="quarter" idx="3"/>
          </p:nvPr>
        </p:nvSpPr>
        <p:spPr bwMode="black">
          <a:xfrm>
            <a:off x="822960" y="6138332"/>
            <a:ext cx="5587647" cy="365125"/>
          </a:xfrm>
          <a:prstGeom prst="rect">
            <a:avLst/>
          </a:prstGeom>
        </p:spPr>
        <p:txBody>
          <a:bodyPr anchor="b"/>
          <a:lstStyle>
            <a:lvl1pPr algn="r">
              <a:defRPr sz="1200">
                <a:solidFill>
                  <a:schemeClr val="tx2"/>
                </a:solidFill>
              </a:defRPr>
            </a:lvl1pPr>
          </a:lstStyle>
          <a:p>
            <a:pPr algn="l"/>
            <a:r>
              <a:rPr lang="en-US" err="1"/>
              <a:t>metrotransit.org</a:t>
            </a:r>
            <a:r>
              <a:rPr lang="en-US"/>
              <a:t>/metro-purple-line</a:t>
            </a:r>
          </a:p>
        </p:txBody>
      </p:sp>
      <p:sp>
        <p:nvSpPr>
          <p:cNvPr id="2" name="Title 2"/>
          <p:cNvSpPr>
            <a:spLocks noGrp="1"/>
          </p:cNvSpPr>
          <p:nvPr>
            <p:ph type="ctrTitle" hasCustomPrompt="1"/>
          </p:nvPr>
        </p:nvSpPr>
        <p:spPr bwMode="white">
          <a:xfrm>
            <a:off x="822960" y="4481081"/>
            <a:ext cx="8656921" cy="1087394"/>
          </a:xfrm>
          <a:noFill/>
        </p:spPr>
        <p:txBody>
          <a:bodyPr wrap="square" lIns="91440" tIns="365760" rIns="91440" bIns="91440" anchor="b">
            <a:normAutofit/>
          </a:bodyPr>
          <a:lstStyle>
            <a:lvl1pPr algn="l">
              <a:defRPr sz="3600">
                <a:solidFill>
                  <a:schemeClr val="tx1"/>
                </a:solidFill>
              </a:defRPr>
            </a:lvl1pPr>
          </a:lstStyle>
          <a:p>
            <a:r>
              <a:rPr lang="en-US"/>
              <a:t>Click to enter the slideshow title</a:t>
            </a:r>
          </a:p>
        </p:txBody>
      </p:sp>
      <p:pic>
        <p:nvPicPr>
          <p:cNvPr id="8" name="Graphic 8" descr="METRO Purple Line logo">
            <a:extLst>
              <a:ext uri="{FF2B5EF4-FFF2-40B4-BE49-F238E27FC236}">
                <a16:creationId xmlns:a16="http://schemas.microsoft.com/office/drawing/2014/main" id="{2BC6CC26-0FC1-E24A-8A58-F0CB65BB540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084320" y="1600200"/>
            <a:ext cx="4038600" cy="1181100"/>
          </a:xfrm>
          <a:prstGeom prst="rect">
            <a:avLst/>
          </a:prstGeom>
        </p:spPr>
      </p:pic>
      <p:pic>
        <p:nvPicPr>
          <p:cNvPr id="4" name="Picture 3" descr="a logo of Metro Transit, a service of the Metropolitan Council">
            <a:extLst>
              <a:ext uri="{FF2B5EF4-FFF2-40B4-BE49-F238E27FC236}">
                <a16:creationId xmlns:a16="http://schemas.microsoft.com/office/drawing/2014/main" id="{A63BC0E8-9ED4-0B42-B7A7-2E39BBA7B55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371597" y="5902112"/>
            <a:ext cx="2400300" cy="543225"/>
          </a:xfrm>
          <a:prstGeom prst="rect">
            <a:avLst/>
          </a:prstGeom>
        </p:spPr>
      </p:pic>
      <p:pic>
        <p:nvPicPr>
          <p:cNvPr id="12" name="Picture 11">
            <a:extLst>
              <a:ext uri="{FF2B5EF4-FFF2-40B4-BE49-F238E27FC236}">
                <a16:creationId xmlns:a16="http://schemas.microsoft.com/office/drawing/2014/main" id="{53986FC4-3351-3744-8D76-CA74FEF5C9E4}"/>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4321855"/>
            <a:ext cx="12192000" cy="139773"/>
          </a:xfrm>
          <a:prstGeom prst="rect">
            <a:avLst/>
          </a:prstGeom>
        </p:spPr>
      </p:pic>
    </p:spTree>
    <p:extLst>
      <p:ext uri="{BB962C8B-B14F-4D97-AF65-F5344CB8AC3E}">
        <p14:creationId xmlns:p14="http://schemas.microsoft.com/office/powerpoint/2010/main" val="2049575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ig Image (Purple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auto">
          <a:xfrm>
            <a:off x="0" y="5638800"/>
            <a:ext cx="12192000" cy="1219200"/>
          </a:xfrm>
          <a:prstGeom prst="rect">
            <a:avLst/>
          </a:prstGeom>
          <a:solidFill>
            <a:schemeClr val="accent6"/>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p>
        </p:txBody>
      </p:sp>
      <p:sp>
        <p:nvSpPr>
          <p:cNvPr id="9" name="Title 2"/>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bg1"/>
                </a:solidFill>
              </a:defRPr>
            </a:lvl1pPr>
          </a:lstStyle>
          <a:p>
            <a:r>
              <a:rPr lang="en-US"/>
              <a:t>Click to edit title</a:t>
            </a:r>
          </a:p>
        </p:txBody>
      </p:sp>
      <p:sp>
        <p:nvSpPr>
          <p:cNvPr id="4" name="Picture Placeholder 3"/>
          <p:cNvSpPr>
            <a:spLocks noGrp="1"/>
          </p:cNvSpPr>
          <p:nvPr>
            <p:ph type="pic" sz="quarter" idx="10"/>
          </p:nvPr>
        </p:nvSpPr>
        <p:spPr bwMode="gray">
          <a:xfrm>
            <a:off x="0" y="3"/>
            <a:ext cx="12192000" cy="5638798"/>
          </a:xfrm>
        </p:spPr>
        <p:txBody>
          <a:bodyPr/>
          <a:lstStyle/>
          <a:p>
            <a:r>
              <a:rPr lang="en-US"/>
              <a:t>Click icon to add picture</a:t>
            </a:r>
          </a:p>
        </p:txBody>
      </p:sp>
    </p:spTree>
    <p:extLst>
      <p:ext uri="{BB962C8B-B14F-4D97-AF65-F5344CB8AC3E}">
        <p14:creationId xmlns:p14="http://schemas.microsoft.com/office/powerpoint/2010/main" val="890231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ig Image (Light Gray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auto">
          <a:xfrm>
            <a:off x="0" y="5638800"/>
            <a:ext cx="12192000" cy="1219200"/>
          </a:xfrm>
          <a:prstGeom prst="rect">
            <a:avLst/>
          </a:prstGeom>
          <a:solidFill>
            <a:srgbClr val="E8E8E8">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p>
        </p:txBody>
      </p:sp>
      <p:sp>
        <p:nvSpPr>
          <p:cNvPr id="9" name="Title 2"/>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
        <p:nvSpPr>
          <p:cNvPr id="4" name="Picture Placeholder 3"/>
          <p:cNvSpPr>
            <a:spLocks noGrp="1"/>
          </p:cNvSpPr>
          <p:nvPr>
            <p:ph type="pic" sz="quarter" idx="10"/>
          </p:nvPr>
        </p:nvSpPr>
        <p:spPr bwMode="gray">
          <a:xfrm>
            <a:off x="0" y="3"/>
            <a:ext cx="12192000" cy="5638798"/>
          </a:xfrm>
        </p:spPr>
        <p:txBody>
          <a:bodyPr/>
          <a:lstStyle/>
          <a:p>
            <a:r>
              <a:rPr lang="en-US"/>
              <a:t>Click icon to add picture</a:t>
            </a:r>
          </a:p>
        </p:txBody>
      </p:sp>
    </p:spTree>
    <p:extLst>
      <p:ext uri="{BB962C8B-B14F-4D97-AF65-F5344CB8AC3E}">
        <p14:creationId xmlns:p14="http://schemas.microsoft.com/office/powerpoint/2010/main" val="1703797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losing Slide">
    <p:bg bwMode="auto">
      <p:bgPr>
        <a:solidFill>
          <a:srgbClr val="E8E8E8"/>
        </a:solidFill>
        <a:effectLst/>
      </p:bgPr>
    </p:bg>
    <p:spTree>
      <p:nvGrpSpPr>
        <p:cNvPr id="1" name=""/>
        <p:cNvGrpSpPr/>
        <p:nvPr/>
      </p:nvGrpSpPr>
      <p:grpSpPr>
        <a:xfrm>
          <a:off x="0" y="0"/>
          <a:ext cx="0" cy="0"/>
          <a:chOff x="0" y="0"/>
          <a:chExt cx="0" cy="0"/>
        </a:xfrm>
      </p:grpSpPr>
      <p:sp>
        <p:nvSpPr>
          <p:cNvPr id="7" name="Title 2"/>
          <p:cNvSpPr>
            <a:spLocks noGrp="1"/>
          </p:cNvSpPr>
          <p:nvPr>
            <p:ph type="title" hasCustomPrompt="1"/>
          </p:nvPr>
        </p:nvSpPr>
        <p:spPr bwMode="white">
          <a:xfrm>
            <a:off x="266700" y="2598820"/>
            <a:ext cx="11658600" cy="785825"/>
          </a:xfrm>
          <a:noFill/>
        </p:spPr>
        <p:txBody>
          <a:bodyPr>
            <a:noAutofit/>
          </a:bodyPr>
          <a:lstStyle>
            <a:lvl1pPr algn="ctr">
              <a:tabLst>
                <a:tab pos="3770313" algn="l"/>
              </a:tabLst>
              <a:defRPr sz="4800">
                <a:solidFill>
                  <a:schemeClr val="tx1"/>
                </a:solidFill>
              </a:defRPr>
            </a:lvl1pPr>
          </a:lstStyle>
          <a:p>
            <a:r>
              <a:rPr lang="en-US"/>
              <a:t>Add “thank you” here</a:t>
            </a:r>
          </a:p>
        </p:txBody>
      </p:sp>
      <p:sp>
        <p:nvSpPr>
          <p:cNvPr id="8" name="Text Placeholder 2"/>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2"/>
                </a:solidFill>
              </a:defRPr>
            </a:lvl1pPr>
          </a:lstStyle>
          <a:p>
            <a:pPr lvl="0"/>
            <a:r>
              <a:rPr lang="en-US" err="1"/>
              <a:t>Firstname</a:t>
            </a:r>
            <a:r>
              <a:rPr lang="en-US"/>
              <a:t> </a:t>
            </a:r>
            <a:r>
              <a:rPr lang="en-US" err="1"/>
              <a:t>Lastname</a:t>
            </a:r>
            <a:endParaRPr lang="en-US"/>
          </a:p>
          <a:p>
            <a:pPr lvl="0"/>
            <a:r>
              <a:rPr lang="en-US" err="1"/>
              <a:t>firstname.lastname@metrotransit.org</a:t>
            </a:r>
            <a:endParaRPr lang="en-US"/>
          </a:p>
          <a:p>
            <a:pPr lvl="0"/>
            <a:r>
              <a:rPr lang="en-US"/>
              <a:t>555-555-5555</a:t>
            </a:r>
          </a:p>
        </p:txBody>
      </p:sp>
      <p:sp>
        <p:nvSpPr>
          <p:cNvPr id="3" name="Date Placeholder 3"/>
          <p:cNvSpPr>
            <a:spLocks noGrp="1"/>
          </p:cNvSpPr>
          <p:nvPr>
            <p:ph type="dt" sz="half" idx="10"/>
          </p:nvPr>
        </p:nvSpPr>
        <p:spPr bwMode="black">
          <a:xfrm>
            <a:off x="10002253" y="6356350"/>
            <a:ext cx="1358590" cy="365125"/>
          </a:xfrm>
        </p:spPr>
        <p:txBody>
          <a:bodyPr/>
          <a:lstStyle>
            <a:lvl1pPr>
              <a:defRPr>
                <a:solidFill>
                  <a:schemeClr val="tx2"/>
                </a:solidFill>
              </a:defRPr>
            </a:lvl1pPr>
          </a:lstStyle>
          <a:p>
            <a:fld id="{CCD6C016-F684-344A-914D-60337008E988}" type="datetime1">
              <a:rPr lang="en-US" smtClean="0"/>
              <a:t>4/24/2024</a:t>
            </a:fld>
            <a:endParaRPr lang="en-US"/>
          </a:p>
        </p:txBody>
      </p:sp>
      <p:sp>
        <p:nvSpPr>
          <p:cNvPr id="5" name="Footer Placeholder 4"/>
          <p:cNvSpPr>
            <a:spLocks noGrp="1"/>
          </p:cNvSpPr>
          <p:nvPr>
            <p:ph type="ftr" sz="quarter" idx="12"/>
          </p:nvPr>
        </p:nvSpPr>
        <p:spPr bwMode="black"/>
        <p:txBody>
          <a:bodyPr/>
          <a:lstStyle>
            <a:lvl1pPr>
              <a:defRPr>
                <a:solidFill>
                  <a:schemeClr val="tx2"/>
                </a:solidFill>
              </a:defRPr>
            </a:lvl1pPr>
          </a:lstStyle>
          <a:p>
            <a:r>
              <a:rPr lang="en-US"/>
              <a:t>metrotransit.org/metro-purple-line</a:t>
            </a:r>
          </a:p>
        </p:txBody>
      </p:sp>
      <p:sp>
        <p:nvSpPr>
          <p:cNvPr id="4" name="Slide Number Placeholder 5"/>
          <p:cNvSpPr>
            <a:spLocks noGrp="1"/>
          </p:cNvSpPr>
          <p:nvPr>
            <p:ph type="sldNum" sz="quarter" idx="11"/>
          </p:nvPr>
        </p:nvSpPr>
        <p:spPr bwMode="black">
          <a:xfrm>
            <a:off x="838200" y="6356350"/>
            <a:ext cx="1462668" cy="365125"/>
          </a:xfrm>
        </p:spPr>
        <p:txBody>
          <a:bodyPr/>
          <a:lstStyle>
            <a:lvl1pPr algn="l">
              <a:defRPr>
                <a:solidFill>
                  <a:schemeClr val="tx2"/>
                </a:solidFill>
              </a:defRPr>
            </a:lvl1pPr>
          </a:lstStyle>
          <a:p>
            <a:fld id="{48F63A3B-78C7-47BE-AE5E-E10140E04643}" type="slidenum">
              <a:rPr lang="en-US" smtClean="0"/>
              <a:pPr/>
              <a:t>‹#›</a:t>
            </a:fld>
            <a:endParaRPr lang="en-US"/>
          </a:p>
        </p:txBody>
      </p:sp>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5" descr="METRO Purple Line logo">
            <a:extLst>
              <a:ext uri="{FF2B5EF4-FFF2-40B4-BE49-F238E27FC236}">
                <a16:creationId xmlns:a16="http://schemas.microsoft.com/office/drawing/2014/main" id="{78E022CE-247E-C64D-BE6A-0AD429825C1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3268"/>
          <a:stretch/>
        </p:blipFill>
        <p:spPr>
          <a:xfrm>
            <a:off x="8541026" y="679567"/>
            <a:ext cx="3650974" cy="365124"/>
          </a:xfrm>
          <a:prstGeom prst="rect">
            <a:avLst/>
          </a:prstGeom>
        </p:spPr>
      </p:pic>
      <p:pic>
        <p:nvPicPr>
          <p:cNvPr id="14" name="Picture 13">
            <a:extLst>
              <a:ext uri="{FF2B5EF4-FFF2-40B4-BE49-F238E27FC236}">
                <a16:creationId xmlns:a16="http://schemas.microsoft.com/office/drawing/2014/main" id="{8A021451-1323-8343-A27E-BAF75715C0A2}"/>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588532"/>
            <a:ext cx="12192000" cy="139773"/>
          </a:xfrm>
          <a:prstGeom prst="rect">
            <a:avLst/>
          </a:prstGeom>
        </p:spPr>
      </p:pic>
    </p:spTree>
    <p:extLst>
      <p:ext uri="{BB962C8B-B14F-4D97-AF65-F5344CB8AC3E}">
        <p14:creationId xmlns:p14="http://schemas.microsoft.com/office/powerpoint/2010/main" val="2290897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0F31E-AE3F-4A3B-950C-1D9C1B6ECA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22DC39-A41B-4FB8-A892-8A8A050B21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96C9C5-9F90-49EA-8102-AF9435D0E1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FD2C92-6324-425D-960F-B74B862C04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1B7C93-9090-4C3D-9690-12A3E220F2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314CB2-11A9-417D-B010-A1B75850C44F}"/>
              </a:ext>
            </a:extLst>
          </p:cNvPr>
          <p:cNvSpPr>
            <a:spLocks noGrp="1"/>
          </p:cNvSpPr>
          <p:nvPr>
            <p:ph type="dt" sz="half" idx="10"/>
          </p:nvPr>
        </p:nvSpPr>
        <p:spPr/>
        <p:txBody>
          <a:bodyPr/>
          <a:lstStyle/>
          <a:p>
            <a:fld id="{5E3A1AC2-2061-4DB4-8CDC-BA25A369EFD9}" type="datetimeFigureOut">
              <a:rPr lang="en-US" smtClean="0"/>
              <a:t>4/24/2024</a:t>
            </a:fld>
            <a:endParaRPr lang="en-US"/>
          </a:p>
        </p:txBody>
      </p:sp>
      <p:sp>
        <p:nvSpPr>
          <p:cNvPr id="8" name="Footer Placeholder 7">
            <a:extLst>
              <a:ext uri="{FF2B5EF4-FFF2-40B4-BE49-F238E27FC236}">
                <a16:creationId xmlns:a16="http://schemas.microsoft.com/office/drawing/2014/main" id="{84FDE338-6E63-445D-8AB9-9A951C1473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5DD4AA-12F2-467D-8850-ED6A3D56D94E}"/>
              </a:ext>
            </a:extLst>
          </p:cNvPr>
          <p:cNvSpPr>
            <a:spLocks noGrp="1"/>
          </p:cNvSpPr>
          <p:nvPr>
            <p:ph type="sldNum" sz="quarter" idx="12"/>
          </p:nvPr>
        </p:nvSpPr>
        <p:spPr/>
        <p:txBody>
          <a:bodyPr/>
          <a:lstStyle/>
          <a:p>
            <a:fld id="{B58F1846-2086-4A68-8DAD-FF7B4CC4AB13}" type="slidenum">
              <a:rPr lang="en-US" smtClean="0"/>
              <a:t>‹#›</a:t>
            </a:fld>
            <a:endParaRPr lang="en-US"/>
          </a:p>
        </p:txBody>
      </p:sp>
    </p:spTree>
    <p:extLst>
      <p:ext uri="{BB962C8B-B14F-4D97-AF65-F5344CB8AC3E}">
        <p14:creationId xmlns:p14="http://schemas.microsoft.com/office/powerpoint/2010/main" val="26591932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668000" y="6724650"/>
            <a:ext cx="1524000" cy="133350"/>
          </a:xfrm>
          <a:custGeom>
            <a:avLst/>
            <a:gdLst/>
            <a:ahLst/>
            <a:cxnLst/>
            <a:rect l="l" t="t" r="r" b="b"/>
            <a:pathLst>
              <a:path w="1828800" h="160020">
                <a:moveTo>
                  <a:pt x="0" y="160020"/>
                </a:moveTo>
                <a:lnTo>
                  <a:pt x="1828800" y="160020"/>
                </a:lnTo>
                <a:lnTo>
                  <a:pt x="1828800" y="0"/>
                </a:lnTo>
                <a:lnTo>
                  <a:pt x="0" y="0"/>
                </a:lnTo>
                <a:lnTo>
                  <a:pt x="0" y="160020"/>
                </a:lnTo>
                <a:close/>
              </a:path>
            </a:pathLst>
          </a:custGeom>
          <a:solidFill>
            <a:srgbClr val="FFD200"/>
          </a:solidFill>
        </p:spPr>
        <p:txBody>
          <a:bodyPr wrap="square" lIns="0" tIns="0" rIns="0" bIns="0" rtlCol="0"/>
          <a:lstStyle/>
          <a:p>
            <a:endParaRPr sz="1500"/>
          </a:p>
        </p:txBody>
      </p:sp>
      <p:sp>
        <p:nvSpPr>
          <p:cNvPr id="17" name="bk object 17"/>
          <p:cNvSpPr/>
          <p:nvPr/>
        </p:nvSpPr>
        <p:spPr>
          <a:xfrm>
            <a:off x="8508399" y="6172201"/>
            <a:ext cx="3683600" cy="35051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500"/>
          </a:p>
        </p:txBody>
      </p:sp>
      <p:sp>
        <p:nvSpPr>
          <p:cNvPr id="18" name="bk object 18"/>
          <p:cNvSpPr/>
          <p:nvPr/>
        </p:nvSpPr>
        <p:spPr>
          <a:xfrm>
            <a:off x="0" y="6724650"/>
            <a:ext cx="11148483" cy="133350"/>
          </a:xfrm>
          <a:custGeom>
            <a:avLst/>
            <a:gdLst/>
            <a:ahLst/>
            <a:cxnLst/>
            <a:rect l="l" t="t" r="r" b="b"/>
            <a:pathLst>
              <a:path w="13378180" h="160020">
                <a:moveTo>
                  <a:pt x="13209587" y="0"/>
                </a:moveTo>
                <a:lnTo>
                  <a:pt x="0" y="0"/>
                </a:lnTo>
                <a:lnTo>
                  <a:pt x="0" y="160020"/>
                </a:lnTo>
                <a:lnTo>
                  <a:pt x="13377671" y="160020"/>
                </a:lnTo>
                <a:lnTo>
                  <a:pt x="13345213" y="67508"/>
                </a:lnTo>
                <a:lnTo>
                  <a:pt x="13316885" y="20002"/>
                </a:lnTo>
                <a:lnTo>
                  <a:pt x="13276929" y="2500"/>
                </a:lnTo>
                <a:lnTo>
                  <a:pt x="13209587" y="0"/>
                </a:lnTo>
                <a:close/>
              </a:path>
            </a:pathLst>
          </a:custGeom>
          <a:solidFill>
            <a:srgbClr val="00529F"/>
          </a:solidFill>
        </p:spPr>
        <p:txBody>
          <a:bodyPr wrap="square" lIns="0" tIns="0" rIns="0" bIns="0" rtlCol="0"/>
          <a:lstStyle/>
          <a:p>
            <a:endParaRPr sz="1500"/>
          </a:p>
        </p:txBody>
      </p:sp>
      <p:sp>
        <p:nvSpPr>
          <p:cNvPr id="19" name="bk object 19"/>
          <p:cNvSpPr/>
          <p:nvPr/>
        </p:nvSpPr>
        <p:spPr>
          <a:xfrm>
            <a:off x="8965045" y="2265774"/>
            <a:ext cx="2780771" cy="265113"/>
          </a:xfrm>
          <a:custGeom>
            <a:avLst/>
            <a:gdLst/>
            <a:ahLst/>
            <a:cxnLst/>
            <a:rect l="l" t="t" r="r" b="b"/>
            <a:pathLst>
              <a:path w="3336925" h="318135">
                <a:moveTo>
                  <a:pt x="1668399" y="0"/>
                </a:moveTo>
                <a:lnTo>
                  <a:pt x="1512256" y="686"/>
                </a:lnTo>
                <a:lnTo>
                  <a:pt x="1212788" y="5998"/>
                </a:lnTo>
                <a:lnTo>
                  <a:pt x="934682" y="16154"/>
                </a:lnTo>
                <a:lnTo>
                  <a:pt x="743207" y="26656"/>
                </a:lnTo>
                <a:lnTo>
                  <a:pt x="568796" y="39401"/>
                </a:lnTo>
                <a:lnTo>
                  <a:pt x="463070" y="49043"/>
                </a:lnTo>
                <a:lnTo>
                  <a:pt x="366531" y="59530"/>
                </a:lnTo>
                <a:lnTo>
                  <a:pt x="321906" y="65071"/>
                </a:lnTo>
                <a:lnTo>
                  <a:pt x="279819" y="70800"/>
                </a:lnTo>
                <a:lnTo>
                  <a:pt x="240348" y="76710"/>
                </a:lnTo>
                <a:lnTo>
                  <a:pt x="169579" y="89041"/>
                </a:lnTo>
                <a:lnTo>
                  <a:pt x="110240" y="102003"/>
                </a:lnTo>
                <a:lnTo>
                  <a:pt x="62971" y="115535"/>
                </a:lnTo>
                <a:lnTo>
                  <a:pt x="16103" y="136768"/>
                </a:lnTo>
                <a:lnTo>
                  <a:pt x="0" y="158940"/>
                </a:lnTo>
                <a:lnTo>
                  <a:pt x="1815" y="166422"/>
                </a:lnTo>
                <a:lnTo>
                  <a:pt x="44064" y="195384"/>
                </a:lnTo>
                <a:lnTo>
                  <a:pt x="85056" y="209178"/>
                </a:lnTo>
                <a:lnTo>
                  <a:pt x="138440" y="222433"/>
                </a:lnTo>
                <a:lnTo>
                  <a:pt x="203575" y="235087"/>
                </a:lnTo>
                <a:lnTo>
                  <a:pt x="279819" y="247080"/>
                </a:lnTo>
                <a:lnTo>
                  <a:pt x="321906" y="252809"/>
                </a:lnTo>
                <a:lnTo>
                  <a:pt x="366531" y="258350"/>
                </a:lnTo>
                <a:lnTo>
                  <a:pt x="463070" y="268837"/>
                </a:lnTo>
                <a:lnTo>
                  <a:pt x="568796" y="278479"/>
                </a:lnTo>
                <a:lnTo>
                  <a:pt x="683067" y="287215"/>
                </a:lnTo>
                <a:lnTo>
                  <a:pt x="869095" y="298487"/>
                </a:lnTo>
                <a:lnTo>
                  <a:pt x="1070744" y="307379"/>
                </a:lnTo>
                <a:lnTo>
                  <a:pt x="1360172" y="315174"/>
                </a:lnTo>
                <a:lnTo>
                  <a:pt x="1668399" y="317881"/>
                </a:lnTo>
                <a:lnTo>
                  <a:pt x="1746937" y="317708"/>
                </a:lnTo>
                <a:lnTo>
                  <a:pt x="2050944" y="313683"/>
                </a:lnTo>
                <a:lnTo>
                  <a:pt x="2334871" y="304692"/>
                </a:lnTo>
                <a:lnTo>
                  <a:pt x="2531554" y="294984"/>
                </a:lnTo>
                <a:lnTo>
                  <a:pt x="2711894" y="282964"/>
                </a:lnTo>
                <a:lnTo>
                  <a:pt x="2821972" y="273767"/>
                </a:lnTo>
                <a:lnTo>
                  <a:pt x="2923185" y="263695"/>
                </a:lnTo>
                <a:lnTo>
                  <a:pt x="2970266" y="258350"/>
                </a:lnTo>
                <a:lnTo>
                  <a:pt x="3014891" y="252809"/>
                </a:lnTo>
                <a:lnTo>
                  <a:pt x="3056978" y="247080"/>
                </a:lnTo>
                <a:lnTo>
                  <a:pt x="3096449" y="241170"/>
                </a:lnTo>
                <a:lnTo>
                  <a:pt x="3167218" y="228839"/>
                </a:lnTo>
                <a:lnTo>
                  <a:pt x="3226557" y="215877"/>
                </a:lnTo>
                <a:lnTo>
                  <a:pt x="3273826" y="202345"/>
                </a:lnTo>
                <a:lnTo>
                  <a:pt x="3320694" y="181112"/>
                </a:lnTo>
                <a:lnTo>
                  <a:pt x="3336798" y="158940"/>
                </a:lnTo>
                <a:lnTo>
                  <a:pt x="3334982" y="151458"/>
                </a:lnTo>
                <a:lnTo>
                  <a:pt x="3292733" y="122496"/>
                </a:lnTo>
                <a:lnTo>
                  <a:pt x="3251741" y="108702"/>
                </a:lnTo>
                <a:lnTo>
                  <a:pt x="3198357" y="95447"/>
                </a:lnTo>
                <a:lnTo>
                  <a:pt x="3133222" y="82793"/>
                </a:lnTo>
                <a:lnTo>
                  <a:pt x="3056978" y="70800"/>
                </a:lnTo>
                <a:lnTo>
                  <a:pt x="3014891" y="65071"/>
                </a:lnTo>
                <a:lnTo>
                  <a:pt x="2970266" y="59530"/>
                </a:lnTo>
                <a:lnTo>
                  <a:pt x="2873727" y="49043"/>
                </a:lnTo>
                <a:lnTo>
                  <a:pt x="2768001" y="39401"/>
                </a:lnTo>
                <a:lnTo>
                  <a:pt x="2593590" y="26656"/>
                </a:lnTo>
                <a:lnTo>
                  <a:pt x="2402115" y="16154"/>
                </a:lnTo>
                <a:lnTo>
                  <a:pt x="2124009" y="5998"/>
                </a:lnTo>
                <a:lnTo>
                  <a:pt x="1824541" y="686"/>
                </a:lnTo>
                <a:lnTo>
                  <a:pt x="1746937" y="172"/>
                </a:lnTo>
                <a:lnTo>
                  <a:pt x="1668399" y="0"/>
                </a:lnTo>
                <a:close/>
              </a:path>
            </a:pathLst>
          </a:custGeom>
          <a:solidFill>
            <a:srgbClr val="D1D3D4"/>
          </a:solidFill>
        </p:spPr>
        <p:txBody>
          <a:bodyPr wrap="square" lIns="0" tIns="0" rIns="0" bIns="0" rtlCol="0"/>
          <a:lstStyle/>
          <a:p>
            <a:endParaRPr sz="1500"/>
          </a:p>
        </p:txBody>
      </p:sp>
      <p:sp>
        <p:nvSpPr>
          <p:cNvPr id="20" name="bk object 20"/>
          <p:cNvSpPr/>
          <p:nvPr/>
        </p:nvSpPr>
        <p:spPr>
          <a:xfrm>
            <a:off x="8732517" y="1470661"/>
            <a:ext cx="3258079" cy="265113"/>
          </a:xfrm>
          <a:custGeom>
            <a:avLst/>
            <a:gdLst/>
            <a:ahLst/>
            <a:cxnLst/>
            <a:rect l="l" t="t" r="r" b="b"/>
            <a:pathLst>
              <a:path w="3909694" h="318135">
                <a:moveTo>
                  <a:pt x="1954847" y="0"/>
                </a:moveTo>
                <a:lnTo>
                  <a:pt x="1874269" y="132"/>
                </a:lnTo>
                <a:lnTo>
                  <a:pt x="1560879" y="3229"/>
                </a:lnTo>
                <a:lnTo>
                  <a:pt x="1193934" y="12490"/>
                </a:lnTo>
                <a:lnTo>
                  <a:pt x="861876" y="27144"/>
                </a:lnTo>
                <a:lnTo>
                  <a:pt x="626629" y="42320"/>
                </a:lnTo>
                <a:lnTo>
                  <a:pt x="470568" y="55502"/>
                </a:lnTo>
                <a:lnTo>
                  <a:pt x="377173" y="65071"/>
                </a:lnTo>
                <a:lnTo>
                  <a:pt x="292882" y="75216"/>
                </a:lnTo>
                <a:lnTo>
                  <a:pt x="254307" y="80492"/>
                </a:lnTo>
                <a:lnTo>
                  <a:pt x="184614" y="91425"/>
                </a:lnTo>
                <a:lnTo>
                  <a:pt x="125283" y="102833"/>
                </a:lnTo>
                <a:lnTo>
                  <a:pt x="76815" y="114674"/>
                </a:lnTo>
                <a:lnTo>
                  <a:pt x="39715" y="126907"/>
                </a:lnTo>
                <a:lnTo>
                  <a:pt x="6480" y="145904"/>
                </a:lnTo>
                <a:lnTo>
                  <a:pt x="0" y="158940"/>
                </a:lnTo>
                <a:lnTo>
                  <a:pt x="1630" y="165492"/>
                </a:lnTo>
                <a:lnTo>
                  <a:pt x="39715" y="190973"/>
                </a:lnTo>
                <a:lnTo>
                  <a:pt x="76815" y="203206"/>
                </a:lnTo>
                <a:lnTo>
                  <a:pt x="125283" y="215047"/>
                </a:lnTo>
                <a:lnTo>
                  <a:pt x="184614" y="226455"/>
                </a:lnTo>
                <a:lnTo>
                  <a:pt x="254307" y="237388"/>
                </a:lnTo>
                <a:lnTo>
                  <a:pt x="292882" y="242664"/>
                </a:lnTo>
                <a:lnTo>
                  <a:pt x="333858" y="247806"/>
                </a:lnTo>
                <a:lnTo>
                  <a:pt x="422764" y="257668"/>
                </a:lnTo>
                <a:lnTo>
                  <a:pt x="520522" y="266933"/>
                </a:lnTo>
                <a:lnTo>
                  <a:pt x="682655" y="279621"/>
                </a:lnTo>
                <a:lnTo>
                  <a:pt x="861876" y="290736"/>
                </a:lnTo>
                <a:lnTo>
                  <a:pt x="1124480" y="302871"/>
                </a:lnTo>
                <a:lnTo>
                  <a:pt x="1485076" y="313261"/>
                </a:lnTo>
                <a:lnTo>
                  <a:pt x="1874269" y="317748"/>
                </a:lnTo>
                <a:lnTo>
                  <a:pt x="1954847" y="317880"/>
                </a:lnTo>
                <a:lnTo>
                  <a:pt x="2348815" y="314651"/>
                </a:lnTo>
                <a:lnTo>
                  <a:pt x="2715760" y="305390"/>
                </a:lnTo>
                <a:lnTo>
                  <a:pt x="2984575" y="294068"/>
                </a:lnTo>
                <a:lnTo>
                  <a:pt x="3227039" y="279621"/>
                </a:lnTo>
                <a:lnTo>
                  <a:pt x="3389172" y="266933"/>
                </a:lnTo>
                <a:lnTo>
                  <a:pt x="3486930" y="257668"/>
                </a:lnTo>
                <a:lnTo>
                  <a:pt x="3575836" y="247806"/>
                </a:lnTo>
                <a:lnTo>
                  <a:pt x="3616812" y="242664"/>
                </a:lnTo>
                <a:lnTo>
                  <a:pt x="3655387" y="237388"/>
                </a:lnTo>
                <a:lnTo>
                  <a:pt x="3725080" y="226455"/>
                </a:lnTo>
                <a:lnTo>
                  <a:pt x="3784411" y="215047"/>
                </a:lnTo>
                <a:lnTo>
                  <a:pt x="3832879" y="203206"/>
                </a:lnTo>
                <a:lnTo>
                  <a:pt x="3869979" y="190973"/>
                </a:lnTo>
                <a:lnTo>
                  <a:pt x="3903214" y="171976"/>
                </a:lnTo>
                <a:lnTo>
                  <a:pt x="3909695" y="158940"/>
                </a:lnTo>
                <a:lnTo>
                  <a:pt x="3908064" y="152388"/>
                </a:lnTo>
                <a:lnTo>
                  <a:pt x="3869979" y="126907"/>
                </a:lnTo>
                <a:lnTo>
                  <a:pt x="3832879" y="114674"/>
                </a:lnTo>
                <a:lnTo>
                  <a:pt x="3784411" y="102833"/>
                </a:lnTo>
                <a:lnTo>
                  <a:pt x="3725080" y="91425"/>
                </a:lnTo>
                <a:lnTo>
                  <a:pt x="3655387" y="80492"/>
                </a:lnTo>
                <a:lnTo>
                  <a:pt x="3616812" y="75216"/>
                </a:lnTo>
                <a:lnTo>
                  <a:pt x="3532521" y="65071"/>
                </a:lnTo>
                <a:lnTo>
                  <a:pt x="3439126" y="55502"/>
                </a:lnTo>
                <a:lnTo>
                  <a:pt x="3283065" y="42320"/>
                </a:lnTo>
                <a:lnTo>
                  <a:pt x="3047818" y="27144"/>
                </a:lnTo>
                <a:lnTo>
                  <a:pt x="2715760" y="12490"/>
                </a:lnTo>
                <a:lnTo>
                  <a:pt x="2348815" y="3229"/>
                </a:lnTo>
                <a:lnTo>
                  <a:pt x="1954847" y="0"/>
                </a:lnTo>
                <a:close/>
              </a:path>
            </a:pathLst>
          </a:custGeom>
          <a:solidFill>
            <a:srgbClr val="D1D3D4"/>
          </a:solidFill>
        </p:spPr>
        <p:txBody>
          <a:bodyPr wrap="square" lIns="0" tIns="0" rIns="0" bIns="0" rtlCol="0"/>
          <a:lstStyle/>
          <a:p>
            <a:endParaRPr sz="1500"/>
          </a:p>
        </p:txBody>
      </p:sp>
      <p:sp>
        <p:nvSpPr>
          <p:cNvPr id="21" name="bk object 21"/>
          <p:cNvSpPr/>
          <p:nvPr/>
        </p:nvSpPr>
        <p:spPr>
          <a:xfrm>
            <a:off x="9348160" y="3797588"/>
            <a:ext cx="2027238" cy="265113"/>
          </a:xfrm>
          <a:custGeom>
            <a:avLst/>
            <a:gdLst/>
            <a:ahLst/>
            <a:cxnLst/>
            <a:rect l="l" t="t" r="r" b="b"/>
            <a:pathLst>
              <a:path w="2432684" h="318135">
                <a:moveTo>
                  <a:pt x="1216075" y="0"/>
                </a:moveTo>
                <a:lnTo>
                  <a:pt x="1063535" y="1238"/>
                </a:lnTo>
                <a:lnTo>
                  <a:pt x="916648" y="4854"/>
                </a:lnTo>
                <a:lnTo>
                  <a:pt x="776554" y="10698"/>
                </a:lnTo>
                <a:lnTo>
                  <a:pt x="644395" y="18621"/>
                </a:lnTo>
                <a:lnTo>
                  <a:pt x="581646" y="23317"/>
                </a:lnTo>
                <a:lnTo>
                  <a:pt x="521308" y="28476"/>
                </a:lnTo>
                <a:lnTo>
                  <a:pt x="463523" y="34080"/>
                </a:lnTo>
                <a:lnTo>
                  <a:pt x="408433" y="40112"/>
                </a:lnTo>
                <a:lnTo>
                  <a:pt x="356182" y="46551"/>
                </a:lnTo>
                <a:lnTo>
                  <a:pt x="306911" y="53380"/>
                </a:lnTo>
                <a:lnTo>
                  <a:pt x="260764" y="60581"/>
                </a:lnTo>
                <a:lnTo>
                  <a:pt x="217881" y="68133"/>
                </a:lnTo>
                <a:lnTo>
                  <a:pt x="178407" y="76019"/>
                </a:lnTo>
                <a:lnTo>
                  <a:pt x="110252" y="92718"/>
                </a:lnTo>
                <a:lnTo>
                  <a:pt x="57438" y="110529"/>
                </a:lnTo>
                <a:lnTo>
                  <a:pt x="21105" y="129302"/>
                </a:lnTo>
                <a:lnTo>
                  <a:pt x="0" y="158940"/>
                </a:lnTo>
                <a:lnTo>
                  <a:pt x="2392" y="168992"/>
                </a:lnTo>
                <a:lnTo>
                  <a:pt x="37140" y="198076"/>
                </a:lnTo>
                <a:lnTo>
                  <a:pt x="81856" y="216386"/>
                </a:lnTo>
                <a:lnTo>
                  <a:pt x="142483" y="233660"/>
                </a:lnTo>
                <a:lnTo>
                  <a:pt x="217881" y="249747"/>
                </a:lnTo>
                <a:lnTo>
                  <a:pt x="260764" y="257299"/>
                </a:lnTo>
                <a:lnTo>
                  <a:pt x="306911" y="264500"/>
                </a:lnTo>
                <a:lnTo>
                  <a:pt x="356182" y="271329"/>
                </a:lnTo>
                <a:lnTo>
                  <a:pt x="408433" y="277768"/>
                </a:lnTo>
                <a:lnTo>
                  <a:pt x="463523" y="283800"/>
                </a:lnTo>
                <a:lnTo>
                  <a:pt x="521308" y="289404"/>
                </a:lnTo>
                <a:lnTo>
                  <a:pt x="581646" y="294563"/>
                </a:lnTo>
                <a:lnTo>
                  <a:pt x="644395" y="299259"/>
                </a:lnTo>
                <a:lnTo>
                  <a:pt x="776554" y="307182"/>
                </a:lnTo>
                <a:lnTo>
                  <a:pt x="916648" y="313026"/>
                </a:lnTo>
                <a:lnTo>
                  <a:pt x="1063535" y="316642"/>
                </a:lnTo>
                <a:lnTo>
                  <a:pt x="1216075" y="317880"/>
                </a:lnTo>
                <a:lnTo>
                  <a:pt x="1368616" y="316642"/>
                </a:lnTo>
                <a:lnTo>
                  <a:pt x="1515503" y="313026"/>
                </a:lnTo>
                <a:lnTo>
                  <a:pt x="1655596" y="307182"/>
                </a:lnTo>
                <a:lnTo>
                  <a:pt x="1787756" y="299259"/>
                </a:lnTo>
                <a:lnTo>
                  <a:pt x="1850505" y="294563"/>
                </a:lnTo>
                <a:lnTo>
                  <a:pt x="1910843" y="289404"/>
                </a:lnTo>
                <a:lnTo>
                  <a:pt x="1968628" y="283800"/>
                </a:lnTo>
                <a:lnTo>
                  <a:pt x="2023717" y="277768"/>
                </a:lnTo>
                <a:lnTo>
                  <a:pt x="2075968" y="271329"/>
                </a:lnTo>
                <a:lnTo>
                  <a:pt x="2125239" y="264500"/>
                </a:lnTo>
                <a:lnTo>
                  <a:pt x="2171387" y="257299"/>
                </a:lnTo>
                <a:lnTo>
                  <a:pt x="2214269" y="249747"/>
                </a:lnTo>
                <a:lnTo>
                  <a:pt x="2253744" y="241861"/>
                </a:lnTo>
                <a:lnTo>
                  <a:pt x="2321899" y="225162"/>
                </a:lnTo>
                <a:lnTo>
                  <a:pt x="2374713" y="207351"/>
                </a:lnTo>
                <a:lnTo>
                  <a:pt x="2411046" y="188578"/>
                </a:lnTo>
                <a:lnTo>
                  <a:pt x="2432151" y="158940"/>
                </a:lnTo>
                <a:lnTo>
                  <a:pt x="2429759" y="148888"/>
                </a:lnTo>
                <a:lnTo>
                  <a:pt x="2395011" y="119804"/>
                </a:lnTo>
                <a:lnTo>
                  <a:pt x="2350295" y="101494"/>
                </a:lnTo>
                <a:lnTo>
                  <a:pt x="2289668" y="84220"/>
                </a:lnTo>
                <a:lnTo>
                  <a:pt x="2214269" y="68133"/>
                </a:lnTo>
                <a:lnTo>
                  <a:pt x="2171387" y="60581"/>
                </a:lnTo>
                <a:lnTo>
                  <a:pt x="2125239" y="53380"/>
                </a:lnTo>
                <a:lnTo>
                  <a:pt x="2075968" y="46551"/>
                </a:lnTo>
                <a:lnTo>
                  <a:pt x="2023717" y="40112"/>
                </a:lnTo>
                <a:lnTo>
                  <a:pt x="1968628" y="34080"/>
                </a:lnTo>
                <a:lnTo>
                  <a:pt x="1910843" y="28476"/>
                </a:lnTo>
                <a:lnTo>
                  <a:pt x="1850505" y="23317"/>
                </a:lnTo>
                <a:lnTo>
                  <a:pt x="1787756" y="18621"/>
                </a:lnTo>
                <a:lnTo>
                  <a:pt x="1655596" y="10698"/>
                </a:lnTo>
                <a:lnTo>
                  <a:pt x="1515503" y="4854"/>
                </a:lnTo>
                <a:lnTo>
                  <a:pt x="1368616" y="1238"/>
                </a:lnTo>
                <a:lnTo>
                  <a:pt x="1216075" y="0"/>
                </a:lnTo>
                <a:close/>
              </a:path>
            </a:pathLst>
          </a:custGeom>
          <a:solidFill>
            <a:srgbClr val="D1D3D4"/>
          </a:solidFill>
        </p:spPr>
        <p:txBody>
          <a:bodyPr wrap="square" lIns="0" tIns="0" rIns="0" bIns="0" rtlCol="0"/>
          <a:lstStyle/>
          <a:p>
            <a:endParaRPr sz="1500"/>
          </a:p>
        </p:txBody>
      </p:sp>
      <p:sp>
        <p:nvSpPr>
          <p:cNvPr id="22" name="bk object 22"/>
          <p:cNvSpPr/>
          <p:nvPr/>
        </p:nvSpPr>
        <p:spPr>
          <a:xfrm>
            <a:off x="9175145" y="3031681"/>
            <a:ext cx="2360613" cy="265113"/>
          </a:xfrm>
          <a:custGeom>
            <a:avLst/>
            <a:gdLst/>
            <a:ahLst/>
            <a:cxnLst/>
            <a:rect l="l" t="t" r="r" b="b"/>
            <a:pathLst>
              <a:path w="2832734" h="318135">
                <a:moveTo>
                  <a:pt x="1416278" y="0"/>
                </a:moveTo>
                <a:lnTo>
                  <a:pt x="1261958" y="932"/>
                </a:lnTo>
                <a:lnTo>
                  <a:pt x="1039774" y="5677"/>
                </a:lnTo>
                <a:lnTo>
                  <a:pt x="831336" y="14146"/>
                </a:lnTo>
                <a:lnTo>
                  <a:pt x="701453" y="21699"/>
                </a:lnTo>
                <a:lnTo>
                  <a:pt x="579841" y="30665"/>
                </a:lnTo>
                <a:lnTo>
                  <a:pt x="467361" y="40947"/>
                </a:lnTo>
                <a:lnTo>
                  <a:pt x="414816" y="46551"/>
                </a:lnTo>
                <a:lnTo>
                  <a:pt x="364879" y="52448"/>
                </a:lnTo>
                <a:lnTo>
                  <a:pt x="317657" y="58625"/>
                </a:lnTo>
                <a:lnTo>
                  <a:pt x="273258" y="65071"/>
                </a:lnTo>
                <a:lnTo>
                  <a:pt x="231790" y="71773"/>
                </a:lnTo>
                <a:lnTo>
                  <a:pt x="193362" y="78719"/>
                </a:lnTo>
                <a:lnTo>
                  <a:pt x="126056" y="93295"/>
                </a:lnTo>
                <a:lnTo>
                  <a:pt x="72202" y="108702"/>
                </a:lnTo>
                <a:lnTo>
                  <a:pt x="32665" y="124843"/>
                </a:lnTo>
                <a:lnTo>
                  <a:pt x="2095" y="150219"/>
                </a:lnTo>
                <a:lnTo>
                  <a:pt x="0" y="158940"/>
                </a:lnTo>
                <a:lnTo>
                  <a:pt x="2095" y="167661"/>
                </a:lnTo>
                <a:lnTo>
                  <a:pt x="32665" y="193037"/>
                </a:lnTo>
                <a:lnTo>
                  <a:pt x="72202" y="209178"/>
                </a:lnTo>
                <a:lnTo>
                  <a:pt x="126056" y="224585"/>
                </a:lnTo>
                <a:lnTo>
                  <a:pt x="193362" y="239161"/>
                </a:lnTo>
                <a:lnTo>
                  <a:pt x="231790" y="246107"/>
                </a:lnTo>
                <a:lnTo>
                  <a:pt x="273258" y="252809"/>
                </a:lnTo>
                <a:lnTo>
                  <a:pt x="317657" y="259255"/>
                </a:lnTo>
                <a:lnTo>
                  <a:pt x="364879" y="265432"/>
                </a:lnTo>
                <a:lnTo>
                  <a:pt x="414816" y="271329"/>
                </a:lnTo>
                <a:lnTo>
                  <a:pt x="467361" y="276933"/>
                </a:lnTo>
                <a:lnTo>
                  <a:pt x="579841" y="287215"/>
                </a:lnTo>
                <a:lnTo>
                  <a:pt x="701453" y="296181"/>
                </a:lnTo>
                <a:lnTo>
                  <a:pt x="831336" y="303734"/>
                </a:lnTo>
                <a:lnTo>
                  <a:pt x="968623" y="309778"/>
                </a:lnTo>
                <a:lnTo>
                  <a:pt x="1186549" y="315800"/>
                </a:lnTo>
                <a:lnTo>
                  <a:pt x="1416278" y="317881"/>
                </a:lnTo>
                <a:lnTo>
                  <a:pt x="1493986" y="317645"/>
                </a:lnTo>
                <a:lnTo>
                  <a:pt x="1720104" y="314215"/>
                </a:lnTo>
                <a:lnTo>
                  <a:pt x="1933449" y="306951"/>
                </a:lnTo>
                <a:lnTo>
                  <a:pt x="2067141" y="300140"/>
                </a:lnTo>
                <a:lnTo>
                  <a:pt x="2192997" y="291868"/>
                </a:lnTo>
                <a:lnTo>
                  <a:pt x="2310151" y="282232"/>
                </a:lnTo>
                <a:lnTo>
                  <a:pt x="2365195" y="276933"/>
                </a:lnTo>
                <a:lnTo>
                  <a:pt x="2417740" y="271329"/>
                </a:lnTo>
                <a:lnTo>
                  <a:pt x="2467677" y="265432"/>
                </a:lnTo>
                <a:lnTo>
                  <a:pt x="2514899" y="259255"/>
                </a:lnTo>
                <a:lnTo>
                  <a:pt x="2559298" y="252809"/>
                </a:lnTo>
                <a:lnTo>
                  <a:pt x="2600766" y="246107"/>
                </a:lnTo>
                <a:lnTo>
                  <a:pt x="2639194" y="239161"/>
                </a:lnTo>
                <a:lnTo>
                  <a:pt x="2706501" y="224585"/>
                </a:lnTo>
                <a:lnTo>
                  <a:pt x="2760354" y="209178"/>
                </a:lnTo>
                <a:lnTo>
                  <a:pt x="2799891" y="193037"/>
                </a:lnTo>
                <a:lnTo>
                  <a:pt x="2830461" y="167661"/>
                </a:lnTo>
                <a:lnTo>
                  <a:pt x="2832557" y="158940"/>
                </a:lnTo>
                <a:lnTo>
                  <a:pt x="2830461" y="150219"/>
                </a:lnTo>
                <a:lnTo>
                  <a:pt x="2799891" y="124843"/>
                </a:lnTo>
                <a:lnTo>
                  <a:pt x="2760354" y="108702"/>
                </a:lnTo>
                <a:lnTo>
                  <a:pt x="2706501" y="93295"/>
                </a:lnTo>
                <a:lnTo>
                  <a:pt x="2639194" y="78719"/>
                </a:lnTo>
                <a:lnTo>
                  <a:pt x="2600766" y="71773"/>
                </a:lnTo>
                <a:lnTo>
                  <a:pt x="2559298" y="65071"/>
                </a:lnTo>
                <a:lnTo>
                  <a:pt x="2514899" y="58625"/>
                </a:lnTo>
                <a:lnTo>
                  <a:pt x="2467677" y="52448"/>
                </a:lnTo>
                <a:lnTo>
                  <a:pt x="2417740" y="46551"/>
                </a:lnTo>
                <a:lnTo>
                  <a:pt x="2365195" y="40947"/>
                </a:lnTo>
                <a:lnTo>
                  <a:pt x="2252716" y="30665"/>
                </a:lnTo>
                <a:lnTo>
                  <a:pt x="2131103" y="21699"/>
                </a:lnTo>
                <a:lnTo>
                  <a:pt x="2001221" y="14146"/>
                </a:lnTo>
                <a:lnTo>
                  <a:pt x="1792782" y="5677"/>
                </a:lnTo>
                <a:lnTo>
                  <a:pt x="1570598" y="932"/>
                </a:lnTo>
                <a:lnTo>
                  <a:pt x="1416278" y="0"/>
                </a:lnTo>
                <a:close/>
              </a:path>
            </a:pathLst>
          </a:custGeom>
          <a:solidFill>
            <a:srgbClr val="D1D3D4"/>
          </a:solidFill>
        </p:spPr>
        <p:txBody>
          <a:bodyPr wrap="square" lIns="0" tIns="0" rIns="0" bIns="0" rtlCol="0"/>
          <a:lstStyle/>
          <a:p>
            <a:endParaRPr sz="1500"/>
          </a:p>
        </p:txBody>
      </p:sp>
      <p:sp>
        <p:nvSpPr>
          <p:cNvPr id="23" name="bk object 23"/>
          <p:cNvSpPr/>
          <p:nvPr/>
        </p:nvSpPr>
        <p:spPr>
          <a:xfrm>
            <a:off x="8965049" y="2456127"/>
            <a:ext cx="2780771" cy="679450"/>
          </a:xfrm>
          <a:custGeom>
            <a:avLst/>
            <a:gdLst/>
            <a:ahLst/>
            <a:cxnLst/>
            <a:rect l="l" t="t" r="r" b="b"/>
            <a:pathLst>
              <a:path w="3336925" h="815339">
                <a:moveTo>
                  <a:pt x="0" y="0"/>
                </a:moveTo>
                <a:lnTo>
                  <a:pt x="205968" y="670572"/>
                </a:lnTo>
                <a:lnTo>
                  <a:pt x="346533" y="754170"/>
                </a:lnTo>
                <a:lnTo>
                  <a:pt x="545725" y="797099"/>
                </a:lnTo>
                <a:lnTo>
                  <a:pt x="940646" y="812915"/>
                </a:lnTo>
                <a:lnTo>
                  <a:pt x="1668399" y="815174"/>
                </a:lnTo>
                <a:lnTo>
                  <a:pt x="2425573" y="792771"/>
                </a:lnTo>
                <a:lnTo>
                  <a:pt x="2869538" y="743483"/>
                </a:lnTo>
                <a:lnTo>
                  <a:pt x="3078537" y="694195"/>
                </a:lnTo>
                <a:lnTo>
                  <a:pt x="3130816" y="671791"/>
                </a:lnTo>
                <a:lnTo>
                  <a:pt x="3292744" y="144602"/>
                </a:lnTo>
                <a:lnTo>
                  <a:pt x="1668399" y="144602"/>
                </a:lnTo>
                <a:lnTo>
                  <a:pt x="879034" y="122008"/>
                </a:lnTo>
                <a:lnTo>
                  <a:pt x="364264" y="72301"/>
                </a:lnTo>
                <a:lnTo>
                  <a:pt x="84461" y="22594"/>
                </a:lnTo>
                <a:lnTo>
                  <a:pt x="0" y="0"/>
                </a:lnTo>
                <a:close/>
              </a:path>
              <a:path w="3336925" h="815339">
                <a:moveTo>
                  <a:pt x="3336785" y="1219"/>
                </a:moveTo>
                <a:lnTo>
                  <a:pt x="3077144" y="84112"/>
                </a:lnTo>
                <a:lnTo>
                  <a:pt x="2816807" y="126679"/>
                </a:lnTo>
                <a:lnTo>
                  <a:pt x="2399362" y="142361"/>
                </a:lnTo>
                <a:lnTo>
                  <a:pt x="1668399" y="144602"/>
                </a:lnTo>
                <a:lnTo>
                  <a:pt x="3292744" y="144602"/>
                </a:lnTo>
                <a:lnTo>
                  <a:pt x="3336785" y="1219"/>
                </a:lnTo>
                <a:close/>
              </a:path>
            </a:pathLst>
          </a:custGeom>
          <a:solidFill>
            <a:srgbClr val="00529F"/>
          </a:solidFill>
        </p:spPr>
        <p:txBody>
          <a:bodyPr wrap="square" lIns="0" tIns="0" rIns="0" bIns="0" rtlCol="0"/>
          <a:lstStyle/>
          <a:p>
            <a:endParaRPr sz="1500"/>
          </a:p>
        </p:txBody>
      </p:sp>
      <p:sp>
        <p:nvSpPr>
          <p:cNvPr id="2" name="Holder 2"/>
          <p:cNvSpPr>
            <a:spLocks noGrp="1"/>
          </p:cNvSpPr>
          <p:nvPr>
            <p:ph type="title"/>
          </p:nvPr>
        </p:nvSpPr>
        <p:spPr>
          <a:xfrm>
            <a:off x="734271" y="600158"/>
            <a:ext cx="7769225" cy="461665"/>
          </a:xfrm>
        </p:spPr>
        <p:txBody>
          <a:bodyPr lIns="0" tIns="0" rIns="0" bIns="0"/>
          <a:lstStyle>
            <a:lvl1pPr>
              <a:defRPr sz="3000" b="1" i="0">
                <a:solidFill>
                  <a:srgbClr val="00529F"/>
                </a:solidFill>
                <a:latin typeface="Tahoma"/>
                <a:cs typeface="Tahoma"/>
              </a:defRPr>
            </a:lvl1pPr>
          </a:lstStyle>
          <a:p>
            <a:endParaRPr/>
          </a:p>
        </p:txBody>
      </p:sp>
      <p:sp>
        <p:nvSpPr>
          <p:cNvPr id="3" name="Holder 3"/>
          <p:cNvSpPr>
            <a:spLocks noGrp="1"/>
          </p:cNvSpPr>
          <p:nvPr>
            <p:ph sz="half" idx="2"/>
          </p:nvPr>
        </p:nvSpPr>
        <p:spPr>
          <a:xfrm>
            <a:off x="751417" y="1234691"/>
            <a:ext cx="4975754" cy="397481"/>
          </a:xfrm>
          <a:prstGeom prst="rect">
            <a:avLst/>
          </a:prstGeom>
        </p:spPr>
        <p:txBody>
          <a:bodyPr wrap="square" lIns="0" tIns="0" rIns="0" bIns="0">
            <a:spAutoFit/>
          </a:bodyPr>
          <a:lstStyle>
            <a:lvl1pPr>
              <a:defRPr sz="2583" b="1" i="0">
                <a:solidFill>
                  <a:srgbClr val="231F20"/>
                </a:solidFill>
                <a:latin typeface="Lucida Sans"/>
                <a:cs typeface="Lucida Sans"/>
              </a:defRPr>
            </a:lvl1pPr>
          </a:lstStyle>
          <a:p>
            <a:endParaRPr/>
          </a:p>
        </p:txBody>
      </p:sp>
      <p:sp>
        <p:nvSpPr>
          <p:cNvPr id="4" name="Holder 4"/>
          <p:cNvSpPr>
            <a:spLocks noGrp="1"/>
          </p:cNvSpPr>
          <p:nvPr>
            <p:ph sz="half" idx="3"/>
          </p:nvPr>
        </p:nvSpPr>
        <p:spPr>
          <a:xfrm>
            <a:off x="6371167" y="1234691"/>
            <a:ext cx="4963054" cy="397481"/>
          </a:xfrm>
          <a:prstGeom prst="rect">
            <a:avLst/>
          </a:prstGeom>
        </p:spPr>
        <p:txBody>
          <a:bodyPr wrap="square" lIns="0" tIns="0" rIns="0" bIns="0">
            <a:spAutoFit/>
          </a:bodyPr>
          <a:lstStyle>
            <a:lvl1pPr>
              <a:defRPr sz="2583" b="1" i="0">
                <a:solidFill>
                  <a:srgbClr val="231F20"/>
                </a:solidFill>
                <a:latin typeface="Lucida Sans"/>
                <a:cs typeface="Lucida Sans"/>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4/24/2024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93884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734271" y="600158"/>
            <a:ext cx="7769225" cy="461665"/>
          </a:xfrm>
        </p:spPr>
        <p:txBody>
          <a:bodyPr lIns="0" tIns="0" rIns="0" bIns="0"/>
          <a:lstStyle>
            <a:lvl1pPr>
              <a:defRPr sz="3000" b="1" i="0">
                <a:solidFill>
                  <a:srgbClr val="00529F"/>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4/24/2024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23391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0F31E-AE3F-4A3B-950C-1D9C1B6ECA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22DC39-A41B-4FB8-A892-8A8A050B21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96C9C5-9F90-49EA-8102-AF9435D0E1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FD2C92-6324-425D-960F-B74B862C04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1B7C93-9090-4C3D-9690-12A3E220F2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314CB2-11A9-417D-B010-A1B75850C44F}"/>
              </a:ext>
            </a:extLst>
          </p:cNvPr>
          <p:cNvSpPr>
            <a:spLocks noGrp="1"/>
          </p:cNvSpPr>
          <p:nvPr>
            <p:ph type="dt" sz="half" idx="10"/>
          </p:nvPr>
        </p:nvSpPr>
        <p:spPr/>
        <p:txBody>
          <a:bodyPr/>
          <a:lstStyle/>
          <a:p>
            <a:fld id="{5E3A1AC2-2061-4DB4-8CDC-BA25A369EFD9}" type="datetimeFigureOut">
              <a:rPr lang="en-US" smtClean="0"/>
              <a:t>4/24/2024</a:t>
            </a:fld>
            <a:endParaRPr lang="en-US"/>
          </a:p>
        </p:txBody>
      </p:sp>
      <p:sp>
        <p:nvSpPr>
          <p:cNvPr id="8" name="Footer Placeholder 7">
            <a:extLst>
              <a:ext uri="{FF2B5EF4-FFF2-40B4-BE49-F238E27FC236}">
                <a16:creationId xmlns:a16="http://schemas.microsoft.com/office/drawing/2014/main" id="{84FDE338-6E63-445D-8AB9-9A951C1473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5DD4AA-12F2-467D-8850-ED6A3D56D94E}"/>
              </a:ext>
            </a:extLst>
          </p:cNvPr>
          <p:cNvSpPr>
            <a:spLocks noGrp="1"/>
          </p:cNvSpPr>
          <p:nvPr>
            <p:ph type="sldNum" sz="quarter" idx="12"/>
          </p:nvPr>
        </p:nvSpPr>
        <p:spPr/>
        <p:txBody>
          <a:bodyPr/>
          <a:lstStyle/>
          <a:p>
            <a:fld id="{B58F1846-2086-4A68-8DAD-FF7B4CC4AB13}" type="slidenum">
              <a:rPr lang="en-US" smtClean="0"/>
              <a:t>‹#›</a:t>
            </a:fld>
            <a:endParaRPr lang="en-US"/>
          </a:p>
        </p:txBody>
      </p:sp>
    </p:spTree>
    <p:extLst>
      <p:ext uri="{BB962C8B-B14F-4D97-AF65-F5344CB8AC3E}">
        <p14:creationId xmlns:p14="http://schemas.microsoft.com/office/powerpoint/2010/main" val="2659193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0F31E-AE3F-4A3B-950C-1D9C1B6ECA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22DC39-A41B-4FB8-A892-8A8A050B21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96C9C5-9F90-49EA-8102-AF9435D0E1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FD2C92-6324-425D-960F-B74B862C04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1B7C93-9090-4C3D-9690-12A3E220F2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314CB2-11A9-417D-B010-A1B75850C44F}"/>
              </a:ext>
            </a:extLst>
          </p:cNvPr>
          <p:cNvSpPr>
            <a:spLocks noGrp="1"/>
          </p:cNvSpPr>
          <p:nvPr>
            <p:ph type="dt" sz="half" idx="10"/>
          </p:nvPr>
        </p:nvSpPr>
        <p:spPr/>
        <p:txBody>
          <a:bodyPr/>
          <a:lstStyle/>
          <a:p>
            <a:fld id="{5E3A1AC2-2061-4DB4-8CDC-BA25A369EFD9}" type="datetimeFigureOut">
              <a:rPr lang="en-US" smtClean="0"/>
              <a:t>4/24/2024</a:t>
            </a:fld>
            <a:endParaRPr lang="en-US"/>
          </a:p>
        </p:txBody>
      </p:sp>
      <p:sp>
        <p:nvSpPr>
          <p:cNvPr id="8" name="Footer Placeholder 7">
            <a:extLst>
              <a:ext uri="{FF2B5EF4-FFF2-40B4-BE49-F238E27FC236}">
                <a16:creationId xmlns:a16="http://schemas.microsoft.com/office/drawing/2014/main" id="{84FDE338-6E63-445D-8AB9-9A951C1473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5DD4AA-12F2-467D-8850-ED6A3D56D94E}"/>
              </a:ext>
            </a:extLst>
          </p:cNvPr>
          <p:cNvSpPr>
            <a:spLocks noGrp="1"/>
          </p:cNvSpPr>
          <p:nvPr>
            <p:ph type="sldNum" sz="quarter" idx="12"/>
          </p:nvPr>
        </p:nvSpPr>
        <p:spPr/>
        <p:txBody>
          <a:bodyPr/>
          <a:lstStyle/>
          <a:p>
            <a:fld id="{B58F1846-2086-4A68-8DAD-FF7B4CC4AB13}" type="slidenum">
              <a:rPr lang="en-US" smtClean="0"/>
              <a:t>‹#›</a:t>
            </a:fld>
            <a:endParaRPr lang="en-US"/>
          </a:p>
        </p:txBody>
      </p:sp>
    </p:spTree>
    <p:extLst>
      <p:ext uri="{BB962C8B-B14F-4D97-AF65-F5344CB8AC3E}">
        <p14:creationId xmlns:p14="http://schemas.microsoft.com/office/powerpoint/2010/main" val="2659193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Logo over Photo)">
    <p:bg>
      <p:bgPr>
        <a:solidFill>
          <a:schemeClr val="bg1"/>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7" hasCustomPrompt="1"/>
          </p:nvPr>
        </p:nvSpPr>
        <p:spPr bwMode="gray">
          <a:xfrm>
            <a:off x="0" y="-2"/>
            <a:ext cx="12192000" cy="4319827"/>
          </a:xfrm>
        </p:spPr>
        <p:txBody>
          <a:bodyPr/>
          <a:lstStyle/>
          <a:p>
            <a:r>
              <a:rPr lang="en-US"/>
              <a:t>Click icon to add picture. Ensure there is adequate contrast in the image so that the logo can be easily read and recognized on top of the image</a:t>
            </a:r>
          </a:p>
        </p:txBody>
      </p:sp>
      <p:sp>
        <p:nvSpPr>
          <p:cNvPr id="11" name="Text Placeholder 4"/>
          <p:cNvSpPr>
            <a:spLocks noGrp="1"/>
          </p:cNvSpPr>
          <p:nvPr>
            <p:ph type="body" sz="quarter" idx="18" hasCustomPrompt="1"/>
          </p:nvPr>
        </p:nvSpPr>
        <p:spPr bwMode="black">
          <a:xfrm>
            <a:off x="822960" y="5568696"/>
            <a:ext cx="6583017" cy="836546"/>
          </a:xfrm>
        </p:spPr>
        <p:txBody>
          <a:bodyPr>
            <a:normAutofit/>
          </a:bodyPr>
          <a:lstStyle>
            <a:lvl1pPr marL="0" indent="0" algn="l">
              <a:spcBef>
                <a:spcPts val="0"/>
              </a:spcBef>
              <a:buNone/>
              <a:defRPr sz="2400"/>
            </a:lvl1pPr>
          </a:lstStyle>
          <a:p>
            <a:pPr lvl="0"/>
            <a:r>
              <a:rPr lang="en-US" err="1"/>
              <a:t>Firstname</a:t>
            </a:r>
            <a:r>
              <a:rPr lang="en-US"/>
              <a:t> </a:t>
            </a:r>
            <a:r>
              <a:rPr lang="en-US" err="1"/>
              <a:t>Lastname</a:t>
            </a:r>
            <a:r>
              <a:rPr lang="en-US"/>
              <a:t> | Job Title</a:t>
            </a:r>
          </a:p>
        </p:txBody>
      </p:sp>
      <p:sp>
        <p:nvSpPr>
          <p:cNvPr id="9" name="Footer Placeholder 6"/>
          <p:cNvSpPr>
            <a:spLocks noGrp="1"/>
          </p:cNvSpPr>
          <p:nvPr>
            <p:ph type="ftr" sz="quarter" idx="3"/>
          </p:nvPr>
        </p:nvSpPr>
        <p:spPr bwMode="black">
          <a:xfrm>
            <a:off x="822960" y="6138332"/>
            <a:ext cx="5587647" cy="365125"/>
          </a:xfrm>
          <a:prstGeom prst="rect">
            <a:avLst/>
          </a:prstGeom>
        </p:spPr>
        <p:txBody>
          <a:bodyPr anchor="b"/>
          <a:lstStyle>
            <a:lvl1pPr algn="r">
              <a:defRPr sz="1200">
                <a:solidFill>
                  <a:schemeClr val="tx2"/>
                </a:solidFill>
              </a:defRPr>
            </a:lvl1pPr>
          </a:lstStyle>
          <a:p>
            <a:pPr algn="l"/>
            <a:r>
              <a:rPr lang="en-US" err="1"/>
              <a:t>metrotransit.org</a:t>
            </a:r>
            <a:r>
              <a:rPr lang="en-US"/>
              <a:t>/metro-purple-line</a:t>
            </a:r>
          </a:p>
        </p:txBody>
      </p:sp>
      <p:sp>
        <p:nvSpPr>
          <p:cNvPr id="2" name="Title 2"/>
          <p:cNvSpPr>
            <a:spLocks noGrp="1"/>
          </p:cNvSpPr>
          <p:nvPr>
            <p:ph type="ctrTitle" hasCustomPrompt="1"/>
          </p:nvPr>
        </p:nvSpPr>
        <p:spPr bwMode="white">
          <a:xfrm>
            <a:off x="822960" y="4480560"/>
            <a:ext cx="10530840" cy="1088136"/>
          </a:xfrm>
          <a:noFill/>
        </p:spPr>
        <p:txBody>
          <a:bodyPr wrap="square" lIns="91440" tIns="365760" rIns="91440" bIns="91440" anchor="b">
            <a:normAutofit/>
          </a:bodyPr>
          <a:lstStyle>
            <a:lvl1pPr algn="l">
              <a:defRPr sz="3600">
                <a:solidFill>
                  <a:schemeClr val="tx1"/>
                </a:solidFill>
              </a:defRPr>
            </a:lvl1pPr>
          </a:lstStyle>
          <a:p>
            <a:r>
              <a:rPr lang="en-US"/>
              <a:t>Click to enter the slideshow title</a:t>
            </a:r>
          </a:p>
        </p:txBody>
      </p:sp>
      <p:pic>
        <p:nvPicPr>
          <p:cNvPr id="13" name="Picture 12">
            <a:extLst>
              <a:ext uri="{FF2B5EF4-FFF2-40B4-BE49-F238E27FC236}">
                <a16:creationId xmlns:a16="http://schemas.microsoft.com/office/drawing/2014/main" id="{D71FD358-6985-1D46-8FE0-BB33EA7ED1C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321855"/>
            <a:ext cx="12192000" cy="139773"/>
          </a:xfrm>
          <a:prstGeom prst="rect">
            <a:avLst/>
          </a:prstGeom>
        </p:spPr>
      </p:pic>
      <p:pic>
        <p:nvPicPr>
          <p:cNvPr id="10" name="Picture 9" descr="a logo of Metro Transit, a service of the Metropolitan Council">
            <a:extLst>
              <a:ext uri="{FF2B5EF4-FFF2-40B4-BE49-F238E27FC236}">
                <a16:creationId xmlns:a16="http://schemas.microsoft.com/office/drawing/2014/main" id="{99C9B6B0-3C94-CD4B-9F7B-C580D42A73C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371597" y="5902112"/>
            <a:ext cx="2400300" cy="543225"/>
          </a:xfrm>
          <a:prstGeom prst="rect">
            <a:avLst/>
          </a:prstGeom>
        </p:spPr>
      </p:pic>
      <p:pic>
        <p:nvPicPr>
          <p:cNvPr id="14" name="Graphic 5" descr="METRO Purple Line logo">
            <a:extLst>
              <a:ext uri="{FF2B5EF4-FFF2-40B4-BE49-F238E27FC236}">
                <a16:creationId xmlns:a16="http://schemas.microsoft.com/office/drawing/2014/main" id="{E6C2CCF5-F2BB-D04D-845A-1BF01D1F979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19" t="-1" b="-2177"/>
          <a:stretch/>
        </p:blipFill>
        <p:spPr>
          <a:xfrm>
            <a:off x="8534676" y="518410"/>
            <a:ext cx="3657324" cy="361266"/>
          </a:xfrm>
          <a:prstGeom prst="rect">
            <a:avLst/>
          </a:prstGeom>
        </p:spPr>
      </p:pic>
    </p:spTree>
    <p:extLst>
      <p:ext uri="{BB962C8B-B14F-4D97-AF65-F5344CB8AC3E}">
        <p14:creationId xmlns:p14="http://schemas.microsoft.com/office/powerpoint/2010/main" val="1976132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11" name="Text Placeholder 4"/>
          <p:cNvSpPr>
            <a:spLocks noGrp="1"/>
          </p:cNvSpPr>
          <p:nvPr>
            <p:ph type="body" sz="quarter" idx="18" hasCustomPrompt="1"/>
          </p:nvPr>
        </p:nvSpPr>
        <p:spPr bwMode="black">
          <a:xfrm>
            <a:off x="822960" y="5568696"/>
            <a:ext cx="6583017" cy="836546"/>
          </a:xfrm>
        </p:spPr>
        <p:txBody>
          <a:bodyPr>
            <a:normAutofit/>
          </a:bodyPr>
          <a:lstStyle>
            <a:lvl1pPr marL="0" indent="0" algn="l">
              <a:spcBef>
                <a:spcPts val="0"/>
              </a:spcBef>
              <a:buNone/>
              <a:defRPr sz="2400"/>
            </a:lvl1pPr>
          </a:lstStyle>
          <a:p>
            <a:pPr lvl="0"/>
            <a:r>
              <a:rPr lang="en-US" err="1"/>
              <a:t>Firstname</a:t>
            </a:r>
            <a:r>
              <a:rPr lang="en-US"/>
              <a:t> </a:t>
            </a:r>
            <a:r>
              <a:rPr lang="en-US" err="1"/>
              <a:t>Lastname</a:t>
            </a:r>
            <a:r>
              <a:rPr lang="en-US"/>
              <a:t> | Job Title</a:t>
            </a:r>
          </a:p>
        </p:txBody>
      </p:sp>
      <p:sp>
        <p:nvSpPr>
          <p:cNvPr id="9" name="Footer Placeholder 6"/>
          <p:cNvSpPr>
            <a:spLocks noGrp="1"/>
          </p:cNvSpPr>
          <p:nvPr>
            <p:ph type="ftr" sz="quarter" idx="3"/>
          </p:nvPr>
        </p:nvSpPr>
        <p:spPr bwMode="black">
          <a:xfrm>
            <a:off x="822960" y="6138332"/>
            <a:ext cx="5587647" cy="365125"/>
          </a:xfrm>
          <a:prstGeom prst="rect">
            <a:avLst/>
          </a:prstGeom>
        </p:spPr>
        <p:txBody>
          <a:bodyPr anchor="b"/>
          <a:lstStyle>
            <a:lvl1pPr algn="r">
              <a:defRPr sz="1200">
                <a:solidFill>
                  <a:schemeClr val="tx2"/>
                </a:solidFill>
              </a:defRPr>
            </a:lvl1pPr>
          </a:lstStyle>
          <a:p>
            <a:pPr algn="l"/>
            <a:r>
              <a:rPr lang="en-US" err="1"/>
              <a:t>metrotransit.org</a:t>
            </a:r>
            <a:r>
              <a:rPr lang="en-US"/>
              <a:t>/metro-purple-line</a:t>
            </a:r>
          </a:p>
        </p:txBody>
      </p:sp>
      <p:sp>
        <p:nvSpPr>
          <p:cNvPr id="6" name="Picture Placeholder 7"/>
          <p:cNvSpPr>
            <a:spLocks noGrp="1"/>
          </p:cNvSpPr>
          <p:nvPr>
            <p:ph type="pic" sz="quarter" idx="17"/>
          </p:nvPr>
        </p:nvSpPr>
        <p:spPr bwMode="gray">
          <a:xfrm>
            <a:off x="0" y="-2"/>
            <a:ext cx="12192000" cy="4319827"/>
          </a:xfrm>
        </p:spPr>
        <p:txBody>
          <a:bodyPr/>
          <a:lstStyle/>
          <a:p>
            <a:r>
              <a:rPr lang="en-US"/>
              <a:t>Click icon to add picture</a:t>
            </a:r>
          </a:p>
        </p:txBody>
      </p:sp>
      <p:sp>
        <p:nvSpPr>
          <p:cNvPr id="2" name="Title 2"/>
          <p:cNvSpPr>
            <a:spLocks noGrp="1"/>
          </p:cNvSpPr>
          <p:nvPr>
            <p:ph type="ctrTitle" hasCustomPrompt="1"/>
          </p:nvPr>
        </p:nvSpPr>
        <p:spPr bwMode="white">
          <a:xfrm>
            <a:off x="822960" y="4480560"/>
            <a:ext cx="10530840" cy="1088136"/>
          </a:xfrm>
          <a:noFill/>
        </p:spPr>
        <p:txBody>
          <a:bodyPr wrap="square" lIns="91440" tIns="365760" rIns="91440" bIns="91440" anchor="b">
            <a:normAutofit/>
          </a:bodyPr>
          <a:lstStyle>
            <a:lvl1pPr algn="l">
              <a:defRPr sz="3600">
                <a:solidFill>
                  <a:schemeClr val="tx1"/>
                </a:solidFill>
              </a:defRPr>
            </a:lvl1pPr>
          </a:lstStyle>
          <a:p>
            <a:r>
              <a:rPr lang="en-US"/>
              <a:t>Click to enter the slideshow title</a:t>
            </a:r>
          </a:p>
        </p:txBody>
      </p:sp>
      <p:pic>
        <p:nvPicPr>
          <p:cNvPr id="8" name="Graphic 5" descr="METRO Purple Line logo">
            <a:extLst>
              <a:ext uri="{FF2B5EF4-FFF2-40B4-BE49-F238E27FC236}">
                <a16:creationId xmlns:a16="http://schemas.microsoft.com/office/drawing/2014/main" id="{47749F42-F839-D442-8DCA-8738F96EC5F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3268"/>
          <a:stretch/>
        </p:blipFill>
        <p:spPr>
          <a:xfrm>
            <a:off x="8541026" y="6171772"/>
            <a:ext cx="3650974" cy="365124"/>
          </a:xfrm>
          <a:prstGeom prst="rect">
            <a:avLst/>
          </a:prstGeom>
        </p:spPr>
      </p:pic>
      <p:pic>
        <p:nvPicPr>
          <p:cNvPr id="13" name="Picture 12">
            <a:extLst>
              <a:ext uri="{FF2B5EF4-FFF2-40B4-BE49-F238E27FC236}">
                <a16:creationId xmlns:a16="http://schemas.microsoft.com/office/drawing/2014/main" id="{D71FD358-6985-1D46-8FE0-BB33EA7ED1C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321855"/>
            <a:ext cx="12192000" cy="139773"/>
          </a:xfrm>
          <a:prstGeom prst="rect">
            <a:avLst/>
          </a:prstGeom>
        </p:spPr>
      </p:pic>
    </p:spTree>
    <p:extLst>
      <p:ext uri="{BB962C8B-B14F-4D97-AF65-F5344CB8AC3E}">
        <p14:creationId xmlns:p14="http://schemas.microsoft.com/office/powerpoint/2010/main" val="783347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1 column">
    <p:bg bwMode="gray">
      <p:bgRef idx="1001">
        <a:schemeClr val="bg1"/>
      </p:bgRef>
    </p:bg>
    <p:spTree>
      <p:nvGrpSpPr>
        <p:cNvPr id="1" name=""/>
        <p:cNvGrpSpPr/>
        <p:nvPr/>
      </p:nvGrpSpPr>
      <p:grpSpPr>
        <a:xfrm>
          <a:off x="0" y="0"/>
          <a:ext cx="0" cy="0"/>
          <a:chOff x="0" y="0"/>
          <a:chExt cx="0" cy="0"/>
        </a:xfrm>
      </p:grpSpPr>
      <p:sp>
        <p:nvSpPr>
          <p:cNvPr id="14" name="Title 2"/>
          <p:cNvSpPr>
            <a:spLocks noGrp="1"/>
          </p:cNvSpPr>
          <p:nvPr>
            <p:ph type="title"/>
          </p:nvPr>
        </p:nvSpPr>
        <p:spPr bwMode="white">
          <a:xfrm>
            <a:off x="838200" y="0"/>
            <a:ext cx="10515600" cy="1216025"/>
          </a:xfrm>
          <a:noFill/>
        </p:spPr>
        <p:txBody>
          <a:bodyPr lIns="0" tIns="365760" rIns="0" anchor="b" anchorCtr="0">
            <a:normAutofit/>
          </a:bodyPr>
          <a:lstStyle>
            <a:lvl1pPr algn="l">
              <a:defRPr sz="3600">
                <a:solidFill>
                  <a:schemeClr val="tx1"/>
                </a:solidFill>
              </a:defRPr>
            </a:lvl1pPr>
          </a:lstStyle>
          <a:p>
            <a:r>
              <a:rPr lang="en-US"/>
              <a:t>Click to edit Master title style</a:t>
            </a:r>
          </a:p>
        </p:txBody>
      </p:sp>
      <p:sp>
        <p:nvSpPr>
          <p:cNvPr id="3" name="Content Placeholder 3"/>
          <p:cNvSpPr>
            <a:spLocks noGrp="1"/>
          </p:cNvSpPr>
          <p:nvPr>
            <p:ph idx="1"/>
          </p:nvPr>
        </p:nvSpPr>
        <p:spPr bwMode="gray">
          <a:xfrm>
            <a:off x="838200" y="1362456"/>
            <a:ext cx="10515600" cy="4535424"/>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4"/>
          <p:cNvSpPr>
            <a:spLocks noGrp="1"/>
          </p:cNvSpPr>
          <p:nvPr>
            <p:ph type="dt" sz="half" idx="10"/>
          </p:nvPr>
        </p:nvSpPr>
        <p:spPr bwMode="black">
          <a:xfrm>
            <a:off x="2459773" y="6171773"/>
            <a:ext cx="1358590" cy="365125"/>
          </a:xfrm>
        </p:spPr>
        <p:txBody>
          <a:bodyPr/>
          <a:lstStyle/>
          <a:p>
            <a:fld id="{8665CFA2-82C0-4344-A046-647C66F5CDEC}" type="datetime1">
              <a:rPr lang="en-US" smtClean="0"/>
              <a:t>4/24/2024</a:t>
            </a:fld>
            <a:endParaRPr lang="en-US"/>
          </a:p>
        </p:txBody>
      </p:sp>
      <p:sp>
        <p:nvSpPr>
          <p:cNvPr id="10" name="Footer Placeholder 5"/>
          <p:cNvSpPr>
            <a:spLocks noGrp="1"/>
          </p:cNvSpPr>
          <p:nvPr>
            <p:ph type="ftr" sz="quarter" idx="3"/>
          </p:nvPr>
        </p:nvSpPr>
        <p:spPr bwMode="black">
          <a:xfrm>
            <a:off x="3302177" y="6171772"/>
            <a:ext cx="5587647" cy="365125"/>
          </a:xfrm>
          <a:prstGeom prst="rect">
            <a:avLst/>
          </a:prstGeom>
        </p:spPr>
        <p:txBody>
          <a:bodyPr anchor="ctr"/>
          <a:lstStyle>
            <a:lvl1pPr algn="ctr">
              <a:defRPr sz="1200">
                <a:solidFill>
                  <a:schemeClr val="tx2"/>
                </a:solidFill>
              </a:defRPr>
            </a:lvl1pPr>
          </a:lstStyle>
          <a:p>
            <a:r>
              <a:rPr lang="en-US"/>
              <a:t>metrotransit.org/metro-purple-line</a:t>
            </a:r>
          </a:p>
        </p:txBody>
      </p:sp>
      <p:sp>
        <p:nvSpPr>
          <p:cNvPr id="6" name="Slide Number Placeholder 6"/>
          <p:cNvSpPr>
            <a:spLocks noGrp="1"/>
          </p:cNvSpPr>
          <p:nvPr>
            <p:ph type="sldNum" sz="quarter" idx="12"/>
          </p:nvPr>
        </p:nvSpPr>
        <p:spPr bwMode="black">
          <a:xfrm>
            <a:off x="838200" y="6171773"/>
            <a:ext cx="1462668" cy="365125"/>
          </a:xfrm>
        </p:spPr>
        <p:txBody>
          <a:bodyPr/>
          <a:lstStyle>
            <a:lvl1pPr algn="l">
              <a:defRPr/>
            </a:lvl1pPr>
          </a:lstStyle>
          <a:p>
            <a:fld id="{48F63A3B-78C7-47BE-AE5E-E10140E04643}" type="slidenum">
              <a:rPr lang="en-US" smtClean="0"/>
              <a:pPr/>
              <a:t>‹#›</a:t>
            </a:fld>
            <a:endParaRPr lang="en-US"/>
          </a:p>
        </p:txBody>
      </p:sp>
      <p:pic>
        <p:nvPicPr>
          <p:cNvPr id="8" name="Graphic 5" descr="METRO Purple Line logo">
            <a:extLst>
              <a:ext uri="{FF2B5EF4-FFF2-40B4-BE49-F238E27FC236}">
                <a16:creationId xmlns:a16="http://schemas.microsoft.com/office/drawing/2014/main" id="{608FC2F4-4712-9C4F-ADB5-00391252236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3268"/>
          <a:stretch/>
        </p:blipFill>
        <p:spPr>
          <a:xfrm>
            <a:off x="8541026" y="6171772"/>
            <a:ext cx="3650974" cy="365124"/>
          </a:xfrm>
          <a:prstGeom prst="rect">
            <a:avLst/>
          </a:prstGeom>
        </p:spPr>
      </p:pic>
      <p:pic>
        <p:nvPicPr>
          <p:cNvPr id="11" name="Picture 10">
            <a:extLst>
              <a:ext uri="{FF2B5EF4-FFF2-40B4-BE49-F238E27FC236}">
                <a16:creationId xmlns:a16="http://schemas.microsoft.com/office/drawing/2014/main" id="{B559DB1A-75D0-D24E-8670-09FE2691EC28}"/>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23208"/>
            <a:ext cx="12192000" cy="139773"/>
          </a:xfrm>
          <a:prstGeom prst="rect">
            <a:avLst/>
          </a:prstGeom>
        </p:spPr>
      </p:pic>
    </p:spTree>
    <p:extLst>
      <p:ext uri="{BB962C8B-B14F-4D97-AF65-F5344CB8AC3E}">
        <p14:creationId xmlns:p14="http://schemas.microsoft.com/office/powerpoint/2010/main" val="4240421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2 column">
    <p:bg bwMode="gray">
      <p:bgRef idx="1001">
        <a:schemeClr val="bg1"/>
      </p:bgRef>
    </p:bg>
    <p:spTree>
      <p:nvGrpSpPr>
        <p:cNvPr id="1" name=""/>
        <p:cNvGrpSpPr/>
        <p:nvPr/>
      </p:nvGrpSpPr>
      <p:grpSpPr>
        <a:xfrm>
          <a:off x="0" y="0"/>
          <a:ext cx="0" cy="0"/>
          <a:chOff x="0" y="0"/>
          <a:chExt cx="0" cy="0"/>
        </a:xfrm>
      </p:grpSpPr>
      <p:sp>
        <p:nvSpPr>
          <p:cNvPr id="14" name="Title 2"/>
          <p:cNvSpPr>
            <a:spLocks noGrp="1"/>
          </p:cNvSpPr>
          <p:nvPr>
            <p:ph type="title"/>
          </p:nvPr>
        </p:nvSpPr>
        <p:spPr bwMode="white">
          <a:xfrm>
            <a:off x="838200" y="2238"/>
            <a:ext cx="10515600" cy="1216025"/>
          </a:xfrm>
          <a:noFill/>
        </p:spPr>
        <p:txBody>
          <a:bodyPr lIns="0" tIns="365760" rIns="0" anchor="b" anchorCtr="0">
            <a:normAutofit/>
          </a:bodyPr>
          <a:lstStyle>
            <a:lvl1pPr algn="l">
              <a:defRPr sz="3600">
                <a:solidFill>
                  <a:schemeClr val="tx1"/>
                </a:solidFill>
              </a:defRPr>
            </a:lvl1pPr>
          </a:lstStyle>
          <a:p>
            <a:r>
              <a:rPr lang="en-US"/>
              <a:t>Click to edit Master title style</a:t>
            </a:r>
          </a:p>
        </p:txBody>
      </p:sp>
      <p:sp>
        <p:nvSpPr>
          <p:cNvPr id="3" name="Content Placeholder 3"/>
          <p:cNvSpPr>
            <a:spLocks noGrp="1"/>
          </p:cNvSpPr>
          <p:nvPr>
            <p:ph idx="1"/>
          </p:nvPr>
        </p:nvSpPr>
        <p:spPr bwMode="gray">
          <a:xfrm>
            <a:off x="838200" y="1362454"/>
            <a:ext cx="5184648" cy="4535424"/>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4"/>
          <p:cNvSpPr>
            <a:spLocks noGrp="1"/>
          </p:cNvSpPr>
          <p:nvPr>
            <p:ph type="dt" sz="half" idx="10"/>
          </p:nvPr>
        </p:nvSpPr>
        <p:spPr bwMode="black">
          <a:xfrm>
            <a:off x="2459773" y="6171773"/>
            <a:ext cx="1358590" cy="365125"/>
          </a:xfrm>
        </p:spPr>
        <p:txBody>
          <a:bodyPr/>
          <a:lstStyle/>
          <a:p>
            <a:fld id="{AEC49A95-68A1-1B42-83B9-D1DDACF69199}" type="datetime1">
              <a:rPr lang="en-US" smtClean="0"/>
              <a:t>4/24/2024</a:t>
            </a:fld>
            <a:endParaRPr lang="en-US"/>
          </a:p>
        </p:txBody>
      </p:sp>
      <p:sp>
        <p:nvSpPr>
          <p:cNvPr id="10" name="Footer Placeholder 5"/>
          <p:cNvSpPr>
            <a:spLocks noGrp="1"/>
          </p:cNvSpPr>
          <p:nvPr>
            <p:ph type="ftr" sz="quarter" idx="3"/>
          </p:nvPr>
        </p:nvSpPr>
        <p:spPr bwMode="black">
          <a:xfrm>
            <a:off x="3302177" y="6171772"/>
            <a:ext cx="5587647" cy="365125"/>
          </a:xfrm>
          <a:prstGeom prst="rect">
            <a:avLst/>
          </a:prstGeom>
        </p:spPr>
        <p:txBody>
          <a:bodyPr anchor="ctr"/>
          <a:lstStyle>
            <a:lvl1pPr algn="ctr">
              <a:defRPr sz="1200">
                <a:solidFill>
                  <a:schemeClr val="tx2"/>
                </a:solidFill>
              </a:defRPr>
            </a:lvl1pPr>
          </a:lstStyle>
          <a:p>
            <a:r>
              <a:rPr lang="en-US"/>
              <a:t>metrotransit.org/metro-purple-line</a:t>
            </a:r>
          </a:p>
        </p:txBody>
      </p:sp>
      <p:sp>
        <p:nvSpPr>
          <p:cNvPr id="6" name="Slide Number Placeholder 6"/>
          <p:cNvSpPr>
            <a:spLocks noGrp="1"/>
          </p:cNvSpPr>
          <p:nvPr>
            <p:ph type="sldNum" sz="quarter" idx="12"/>
          </p:nvPr>
        </p:nvSpPr>
        <p:spPr bwMode="black">
          <a:xfrm>
            <a:off x="838200" y="6171773"/>
            <a:ext cx="1462668" cy="365125"/>
          </a:xfrm>
        </p:spPr>
        <p:txBody>
          <a:bodyPr/>
          <a:lstStyle>
            <a:lvl1pPr algn="l">
              <a:defRPr/>
            </a:lvl1pPr>
          </a:lstStyle>
          <a:p>
            <a:fld id="{48F63A3B-78C7-47BE-AE5E-E10140E04643}" type="slidenum">
              <a:rPr lang="en-US" smtClean="0"/>
              <a:pPr/>
              <a:t>‹#›</a:t>
            </a:fld>
            <a:endParaRPr lang="en-US"/>
          </a:p>
        </p:txBody>
      </p:sp>
      <p:pic>
        <p:nvPicPr>
          <p:cNvPr id="8" name="Graphic 5" descr="METRO Purple Line logo">
            <a:extLst>
              <a:ext uri="{FF2B5EF4-FFF2-40B4-BE49-F238E27FC236}">
                <a16:creationId xmlns:a16="http://schemas.microsoft.com/office/drawing/2014/main" id="{608FC2F4-4712-9C4F-ADB5-00391252236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3268"/>
          <a:stretch/>
        </p:blipFill>
        <p:spPr>
          <a:xfrm>
            <a:off x="8541026" y="6171772"/>
            <a:ext cx="3650974" cy="365124"/>
          </a:xfrm>
          <a:prstGeom prst="rect">
            <a:avLst/>
          </a:prstGeom>
        </p:spPr>
      </p:pic>
      <p:pic>
        <p:nvPicPr>
          <p:cNvPr id="11" name="Picture 10">
            <a:extLst>
              <a:ext uri="{FF2B5EF4-FFF2-40B4-BE49-F238E27FC236}">
                <a16:creationId xmlns:a16="http://schemas.microsoft.com/office/drawing/2014/main" id="{B559DB1A-75D0-D24E-8670-09FE2691EC28}"/>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23208"/>
            <a:ext cx="12192000" cy="139773"/>
          </a:xfrm>
          <a:prstGeom prst="rect">
            <a:avLst/>
          </a:prstGeom>
        </p:spPr>
      </p:pic>
      <p:sp>
        <p:nvSpPr>
          <p:cNvPr id="5" name="Content Placeholder 4">
            <a:extLst>
              <a:ext uri="{FF2B5EF4-FFF2-40B4-BE49-F238E27FC236}">
                <a16:creationId xmlns:a16="http://schemas.microsoft.com/office/drawing/2014/main" id="{8AC07629-59F3-6F42-962D-13AEF63E69AA}"/>
              </a:ext>
            </a:extLst>
          </p:cNvPr>
          <p:cNvSpPr>
            <a:spLocks noGrp="1"/>
          </p:cNvSpPr>
          <p:nvPr>
            <p:ph sz="quarter" idx="13"/>
          </p:nvPr>
        </p:nvSpPr>
        <p:spPr>
          <a:xfrm>
            <a:off x="6169152" y="1362455"/>
            <a:ext cx="5184648" cy="45354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4971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 2 column stacked">
    <p:bg bwMode="gray">
      <p:bgRef idx="1001">
        <a:schemeClr val="bg1"/>
      </p:bgRef>
    </p:bg>
    <p:spTree>
      <p:nvGrpSpPr>
        <p:cNvPr id="1" name=""/>
        <p:cNvGrpSpPr/>
        <p:nvPr/>
      </p:nvGrpSpPr>
      <p:grpSpPr>
        <a:xfrm>
          <a:off x="0" y="0"/>
          <a:ext cx="0" cy="0"/>
          <a:chOff x="0" y="0"/>
          <a:chExt cx="0" cy="0"/>
        </a:xfrm>
      </p:grpSpPr>
      <p:sp>
        <p:nvSpPr>
          <p:cNvPr id="14" name="Title 2"/>
          <p:cNvSpPr>
            <a:spLocks noGrp="1"/>
          </p:cNvSpPr>
          <p:nvPr>
            <p:ph type="title"/>
          </p:nvPr>
        </p:nvSpPr>
        <p:spPr bwMode="white">
          <a:xfrm>
            <a:off x="838200" y="2238"/>
            <a:ext cx="10515600" cy="1216025"/>
          </a:xfrm>
          <a:noFill/>
        </p:spPr>
        <p:txBody>
          <a:bodyPr lIns="0" tIns="365760" rIns="0" anchor="b" anchorCtr="0">
            <a:normAutofit/>
          </a:bodyPr>
          <a:lstStyle>
            <a:lvl1pPr algn="l">
              <a:defRPr sz="3600">
                <a:solidFill>
                  <a:schemeClr val="tx1"/>
                </a:solidFill>
              </a:defRPr>
            </a:lvl1pPr>
          </a:lstStyle>
          <a:p>
            <a:r>
              <a:rPr lang="en-US"/>
              <a:t>Click to edit Master title style</a:t>
            </a:r>
          </a:p>
        </p:txBody>
      </p:sp>
      <p:sp>
        <p:nvSpPr>
          <p:cNvPr id="3" name="Content Placeholder 3"/>
          <p:cNvSpPr>
            <a:spLocks noGrp="1"/>
          </p:cNvSpPr>
          <p:nvPr>
            <p:ph idx="1"/>
          </p:nvPr>
        </p:nvSpPr>
        <p:spPr bwMode="gray">
          <a:xfrm>
            <a:off x="838200" y="3958388"/>
            <a:ext cx="10515600" cy="193948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4"/>
          <p:cNvSpPr>
            <a:spLocks noGrp="1"/>
          </p:cNvSpPr>
          <p:nvPr>
            <p:ph type="dt" sz="half" idx="10"/>
          </p:nvPr>
        </p:nvSpPr>
        <p:spPr bwMode="black">
          <a:xfrm>
            <a:off x="2459773" y="6171773"/>
            <a:ext cx="1358590" cy="365125"/>
          </a:xfrm>
        </p:spPr>
        <p:txBody>
          <a:bodyPr/>
          <a:lstStyle/>
          <a:p>
            <a:fld id="{AEC49A95-68A1-1B42-83B9-D1DDACF69199}" type="datetime1">
              <a:rPr lang="en-US" smtClean="0"/>
              <a:t>4/24/2024</a:t>
            </a:fld>
            <a:endParaRPr lang="en-US"/>
          </a:p>
        </p:txBody>
      </p:sp>
      <p:sp>
        <p:nvSpPr>
          <p:cNvPr id="10" name="Footer Placeholder 5"/>
          <p:cNvSpPr>
            <a:spLocks noGrp="1"/>
          </p:cNvSpPr>
          <p:nvPr>
            <p:ph type="ftr" sz="quarter" idx="3"/>
          </p:nvPr>
        </p:nvSpPr>
        <p:spPr bwMode="black">
          <a:xfrm>
            <a:off x="3302177" y="6171772"/>
            <a:ext cx="5587647" cy="365125"/>
          </a:xfrm>
          <a:prstGeom prst="rect">
            <a:avLst/>
          </a:prstGeom>
        </p:spPr>
        <p:txBody>
          <a:bodyPr anchor="ctr"/>
          <a:lstStyle>
            <a:lvl1pPr algn="ctr">
              <a:defRPr sz="1200">
                <a:solidFill>
                  <a:schemeClr val="tx2"/>
                </a:solidFill>
              </a:defRPr>
            </a:lvl1pPr>
          </a:lstStyle>
          <a:p>
            <a:r>
              <a:rPr lang="en-US"/>
              <a:t>metrotransit.org/metro-purple-line</a:t>
            </a:r>
          </a:p>
        </p:txBody>
      </p:sp>
      <p:sp>
        <p:nvSpPr>
          <p:cNvPr id="6" name="Slide Number Placeholder 6"/>
          <p:cNvSpPr>
            <a:spLocks noGrp="1"/>
          </p:cNvSpPr>
          <p:nvPr>
            <p:ph type="sldNum" sz="quarter" idx="12"/>
          </p:nvPr>
        </p:nvSpPr>
        <p:spPr bwMode="black">
          <a:xfrm>
            <a:off x="838200" y="6171773"/>
            <a:ext cx="1462668" cy="365125"/>
          </a:xfrm>
        </p:spPr>
        <p:txBody>
          <a:bodyPr/>
          <a:lstStyle>
            <a:lvl1pPr algn="l">
              <a:defRPr/>
            </a:lvl1pPr>
          </a:lstStyle>
          <a:p>
            <a:fld id="{48F63A3B-78C7-47BE-AE5E-E10140E04643}" type="slidenum">
              <a:rPr lang="en-US" smtClean="0"/>
              <a:pPr/>
              <a:t>‹#›</a:t>
            </a:fld>
            <a:endParaRPr lang="en-US"/>
          </a:p>
        </p:txBody>
      </p:sp>
      <p:pic>
        <p:nvPicPr>
          <p:cNvPr id="8" name="Graphic 5" descr="METRO Purple Line logo">
            <a:extLst>
              <a:ext uri="{FF2B5EF4-FFF2-40B4-BE49-F238E27FC236}">
                <a16:creationId xmlns:a16="http://schemas.microsoft.com/office/drawing/2014/main" id="{608FC2F4-4712-9C4F-ADB5-00391252236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3268"/>
          <a:stretch/>
        </p:blipFill>
        <p:spPr>
          <a:xfrm>
            <a:off x="8541026" y="6171772"/>
            <a:ext cx="3650974" cy="365124"/>
          </a:xfrm>
          <a:prstGeom prst="rect">
            <a:avLst/>
          </a:prstGeom>
        </p:spPr>
      </p:pic>
      <p:pic>
        <p:nvPicPr>
          <p:cNvPr id="11" name="Picture 10">
            <a:extLst>
              <a:ext uri="{FF2B5EF4-FFF2-40B4-BE49-F238E27FC236}">
                <a16:creationId xmlns:a16="http://schemas.microsoft.com/office/drawing/2014/main" id="{B559DB1A-75D0-D24E-8670-09FE2691EC28}"/>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23208"/>
            <a:ext cx="12192000" cy="139773"/>
          </a:xfrm>
          <a:prstGeom prst="rect">
            <a:avLst/>
          </a:prstGeom>
        </p:spPr>
      </p:pic>
      <p:sp>
        <p:nvSpPr>
          <p:cNvPr id="5" name="Content Placeholder 4">
            <a:extLst>
              <a:ext uri="{FF2B5EF4-FFF2-40B4-BE49-F238E27FC236}">
                <a16:creationId xmlns:a16="http://schemas.microsoft.com/office/drawing/2014/main" id="{8AC07629-59F3-6F42-962D-13AEF63E69AA}"/>
              </a:ext>
            </a:extLst>
          </p:cNvPr>
          <p:cNvSpPr>
            <a:spLocks noGrp="1"/>
          </p:cNvSpPr>
          <p:nvPr>
            <p:ph sz="quarter" idx="13"/>
          </p:nvPr>
        </p:nvSpPr>
        <p:spPr>
          <a:xfrm>
            <a:off x="838200" y="1362455"/>
            <a:ext cx="10515600" cy="25959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0628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Image">
    <p:bg bwMode="black">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tIns="365760" rIns="0" anchor="b">
            <a:normAutofit/>
          </a:bodyPr>
          <a:lstStyle>
            <a:lvl1pPr algn="l">
              <a:defRPr sz="3600">
                <a:solidFill>
                  <a:schemeClr val="tx1"/>
                </a:solidFill>
              </a:defRPr>
            </a:lvl1pPr>
          </a:lstStyle>
          <a:p>
            <a:r>
              <a:rPr lang="en-US"/>
              <a:t>Click to edit Master title style</a:t>
            </a:r>
          </a:p>
        </p:txBody>
      </p:sp>
      <p:sp>
        <p:nvSpPr>
          <p:cNvPr id="13" name="Content Placeholder 2"/>
          <p:cNvSpPr>
            <a:spLocks noGrp="1"/>
          </p:cNvSpPr>
          <p:nvPr>
            <p:ph sz="quarter" idx="10"/>
          </p:nvPr>
        </p:nvSpPr>
        <p:spPr bwMode="white">
          <a:xfrm>
            <a:off x="838200" y="1366345"/>
            <a:ext cx="6234953" cy="4536915"/>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p:cNvSpPr>
            <a:spLocks noGrp="1"/>
          </p:cNvSpPr>
          <p:nvPr>
            <p:ph type="pic" sz="quarter" idx="13"/>
          </p:nvPr>
        </p:nvSpPr>
        <p:spPr bwMode="lt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8" name="Date Placeholder 4"/>
          <p:cNvSpPr>
            <a:spLocks noGrp="1"/>
          </p:cNvSpPr>
          <p:nvPr>
            <p:ph type="dt" sz="half" idx="11"/>
          </p:nvPr>
        </p:nvSpPr>
        <p:spPr bwMode="white">
          <a:xfrm>
            <a:off x="2464565" y="6164216"/>
            <a:ext cx="1358590" cy="365125"/>
          </a:xfrm>
        </p:spPr>
        <p:txBody>
          <a:bodyPr/>
          <a:lstStyle>
            <a:lvl1pPr>
              <a:defRPr>
                <a:solidFill>
                  <a:schemeClr val="tx2"/>
                </a:solidFill>
              </a:defRPr>
            </a:lvl1pPr>
          </a:lstStyle>
          <a:p>
            <a:fld id="{566F9DC4-19B2-F344-93B6-C1BF498C44B2}" type="datetime1">
              <a:rPr lang="en-US" smtClean="0"/>
              <a:t>4/24/2024</a:t>
            </a:fld>
            <a:endParaRPr lang="en-US"/>
          </a:p>
        </p:txBody>
      </p:sp>
      <p:sp>
        <p:nvSpPr>
          <p:cNvPr id="7" name="Footer Placeholder 5"/>
          <p:cNvSpPr>
            <a:spLocks noGrp="1"/>
          </p:cNvSpPr>
          <p:nvPr>
            <p:ph type="ftr" sz="quarter" idx="3"/>
          </p:nvPr>
        </p:nvSpPr>
        <p:spPr bwMode="white">
          <a:xfrm>
            <a:off x="3302177" y="6178283"/>
            <a:ext cx="5587647" cy="365125"/>
          </a:xfrm>
          <a:prstGeom prst="rect">
            <a:avLst/>
          </a:prstGeom>
        </p:spPr>
        <p:txBody>
          <a:bodyPr anchor="ctr"/>
          <a:lstStyle>
            <a:lvl1pPr algn="ctr">
              <a:defRPr sz="1200">
                <a:solidFill>
                  <a:schemeClr val="tx2"/>
                </a:solidFill>
              </a:defRPr>
            </a:lvl1pPr>
          </a:lstStyle>
          <a:p>
            <a:r>
              <a:rPr lang="en-US"/>
              <a:t>metrotransit.org/metro-purple-line</a:t>
            </a:r>
          </a:p>
        </p:txBody>
      </p:sp>
      <p:sp>
        <p:nvSpPr>
          <p:cNvPr id="9" name="Slide Number Placeholder 6"/>
          <p:cNvSpPr>
            <a:spLocks noGrp="1"/>
          </p:cNvSpPr>
          <p:nvPr>
            <p:ph type="sldNum" sz="quarter" idx="12"/>
          </p:nvPr>
        </p:nvSpPr>
        <p:spPr bwMode="white">
          <a:xfrm>
            <a:off x="843210" y="6158487"/>
            <a:ext cx="1462668" cy="365125"/>
          </a:xfrm>
        </p:spPr>
        <p:txBody>
          <a:bodyPr/>
          <a:lstStyle>
            <a:lvl1pPr algn="l">
              <a:defRPr>
                <a:solidFill>
                  <a:schemeClr val="tx2"/>
                </a:solidFill>
              </a:defRPr>
            </a:lvl1pPr>
          </a:lstStyle>
          <a:p>
            <a:fld id="{48F63A3B-78C7-47BE-AE5E-E10140E04643}" type="slidenum">
              <a:rPr lang="en-US" smtClean="0"/>
              <a:pPr/>
              <a:t>‹#›</a:t>
            </a:fld>
            <a:endParaRPr lang="en-US"/>
          </a:p>
        </p:txBody>
      </p:sp>
      <p:pic>
        <p:nvPicPr>
          <p:cNvPr id="11" name="Graphic 5" descr="METRO Purple Line logo">
            <a:extLst>
              <a:ext uri="{FF2B5EF4-FFF2-40B4-BE49-F238E27FC236}">
                <a16:creationId xmlns:a16="http://schemas.microsoft.com/office/drawing/2014/main" id="{9E9D700F-2F4F-C540-A440-0FCF887BF10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3268"/>
          <a:stretch/>
        </p:blipFill>
        <p:spPr>
          <a:xfrm>
            <a:off x="8541026" y="6171772"/>
            <a:ext cx="3650974" cy="365124"/>
          </a:xfrm>
          <a:prstGeom prst="rect">
            <a:avLst/>
          </a:prstGeom>
        </p:spPr>
      </p:pic>
      <p:pic>
        <p:nvPicPr>
          <p:cNvPr id="12" name="Picture 11">
            <a:extLst>
              <a:ext uri="{FF2B5EF4-FFF2-40B4-BE49-F238E27FC236}">
                <a16:creationId xmlns:a16="http://schemas.microsoft.com/office/drawing/2014/main" id="{31A0CEB7-1E1D-8249-9356-3756001BCA32}"/>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23208"/>
            <a:ext cx="12192000" cy="139773"/>
          </a:xfrm>
          <a:prstGeom prst="rect">
            <a:avLst/>
          </a:prstGeom>
        </p:spPr>
      </p:pic>
    </p:spTree>
    <p:extLst>
      <p:ext uri="{BB962C8B-B14F-4D97-AF65-F5344CB8AC3E}">
        <p14:creationId xmlns:p14="http://schemas.microsoft.com/office/powerpoint/2010/main" val="253926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ig Image (Blue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black">
          <a:xfrm>
            <a:off x="-1" y="5638800"/>
            <a:ext cx="12192000" cy="1219200"/>
          </a:xfrm>
          <a:prstGeom prst="rect">
            <a:avLst/>
          </a:prstGeom>
          <a:solidFill>
            <a:schemeClr val="tx1"/>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9" name="Title 2"/>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
        <p:nvSpPr>
          <p:cNvPr id="4" name="Picture Placeholder 3"/>
          <p:cNvSpPr>
            <a:spLocks noGrp="1"/>
          </p:cNvSpPr>
          <p:nvPr>
            <p:ph type="pic" sz="quarter" idx="10"/>
          </p:nvPr>
        </p:nvSpPr>
        <p:spPr bwMode="gray">
          <a:xfrm>
            <a:off x="0" y="2"/>
            <a:ext cx="12192000" cy="5638797"/>
          </a:xfrm>
        </p:spPr>
        <p:txBody>
          <a:bodyPr/>
          <a:lstStyle/>
          <a:p>
            <a:r>
              <a:rPr lang="en-US"/>
              <a:t>Click icon to add picture</a:t>
            </a:r>
          </a:p>
        </p:txBody>
      </p:sp>
    </p:spTree>
    <p:extLst>
      <p:ext uri="{BB962C8B-B14F-4D97-AF65-F5344CB8AC3E}">
        <p14:creationId xmlns:p14="http://schemas.microsoft.com/office/powerpoint/2010/main" val="1045112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ig Image (Yellow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auto">
          <a:xfrm>
            <a:off x="0" y="5638800"/>
            <a:ext cx="12192000" cy="1219200"/>
          </a:xfrm>
          <a:prstGeom prst="rect">
            <a:avLst/>
          </a:prstGeom>
          <a:solidFill>
            <a:schemeClr val="accent2"/>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p>
        </p:txBody>
      </p:sp>
      <p:sp>
        <p:nvSpPr>
          <p:cNvPr id="9" name="Title 2"/>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
        <p:nvSpPr>
          <p:cNvPr id="4" name="Picture Placeholder 3"/>
          <p:cNvSpPr>
            <a:spLocks noGrp="1"/>
          </p:cNvSpPr>
          <p:nvPr>
            <p:ph type="pic" sz="quarter" idx="10"/>
          </p:nvPr>
        </p:nvSpPr>
        <p:spPr bwMode="gray">
          <a:xfrm>
            <a:off x="0" y="3"/>
            <a:ext cx="12192000" cy="5638798"/>
          </a:xfrm>
        </p:spPr>
        <p:txBody>
          <a:bodyPr/>
          <a:lstStyle/>
          <a:p>
            <a:r>
              <a:rPr lang="en-US"/>
              <a:t>Click icon to add picture</a:t>
            </a:r>
          </a:p>
        </p:txBody>
      </p:sp>
    </p:spTree>
    <p:extLst>
      <p:ext uri="{BB962C8B-B14F-4D97-AF65-F5344CB8AC3E}">
        <p14:creationId xmlns:p14="http://schemas.microsoft.com/office/powerpoint/2010/main" val="1634237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bwMode="black">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latin typeface="Tenorite" pitchFamily="2" charset="0"/>
              </a:defRPr>
            </a:lvl1pPr>
          </a:lstStyle>
          <a:p>
            <a:fld id="{B315BA34-710A-8E4C-9F2B-16225430D494}" type="datetime1">
              <a:rPr lang="en-US" smtClean="0"/>
              <a:t>4/24/2024</a:t>
            </a:fld>
            <a:endParaRPr lang="en-US"/>
          </a:p>
        </p:txBody>
      </p:sp>
      <p:sp>
        <p:nvSpPr>
          <p:cNvPr id="12"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latin typeface="Tenorite" pitchFamily="2" charset="0"/>
              </a:defRPr>
            </a:lvl1pPr>
          </a:lstStyle>
          <a:p>
            <a:r>
              <a:rPr lang="en-US" err="1"/>
              <a:t>metrotransit.org</a:t>
            </a:r>
            <a:r>
              <a:rPr lang="en-US"/>
              <a:t>/metro-purple-line</a:t>
            </a:r>
          </a:p>
        </p:txBody>
      </p:sp>
      <p:sp>
        <p:nvSpPr>
          <p:cNvPr id="6"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latin typeface="Tenorite" pitchFamily="2" charset="0"/>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45" r:id="rId3"/>
    <p:sldLayoutId id="2147483847" r:id="rId4"/>
    <p:sldLayoutId id="2147483848" r:id="rId5"/>
    <p:sldLayoutId id="2147483852" r:id="rId6"/>
    <p:sldLayoutId id="2147483826" r:id="rId7"/>
    <p:sldLayoutId id="2147483732" r:id="rId8"/>
    <p:sldLayoutId id="2147483733" r:id="rId9"/>
    <p:sldLayoutId id="2147483856" r:id="rId10"/>
    <p:sldLayoutId id="2147483821" r:id="rId11"/>
    <p:sldLayoutId id="2147483797" r:id="rId12"/>
    <p:sldLayoutId id="2147483859" r:id="rId13"/>
    <p:sldLayoutId id="2147483862" r:id="rId14"/>
    <p:sldLayoutId id="2147483863" r:id="rId15"/>
    <p:sldLayoutId id="2147483860" r:id="rId16"/>
    <p:sldLayoutId id="2147483861" r:id="rId17"/>
  </p:sldLayoutIdLst>
  <p:hf hdr="0" ftr="0" dt="0"/>
  <p:txStyles>
    <p:titleStyle>
      <a:lvl1pPr algn="l" defTabSz="914400" rtl="0" eaLnBrk="1" latinLnBrk="0" hangingPunct="1">
        <a:lnSpc>
          <a:spcPct val="90000"/>
        </a:lnSpc>
        <a:spcBef>
          <a:spcPct val="0"/>
        </a:spcBef>
        <a:buNone/>
        <a:defRPr sz="4400" b="1" kern="1200">
          <a:solidFill>
            <a:schemeClr val="tx1"/>
          </a:solidFill>
          <a:latin typeface="Tenorite" pitchFamily="2" charset="0"/>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Tenorite" pitchFamily="2" charset="0"/>
          <a:ea typeface="+mn-ea"/>
          <a:cs typeface="+mn-cs"/>
        </a:defRPr>
      </a:lvl1pPr>
      <a:lvl2pPr marL="685800" indent="-228600" algn="l" defTabSz="914400" rtl="0" eaLnBrk="1" latinLnBrk="0" hangingPunct="1">
        <a:lnSpc>
          <a:spcPct val="100000"/>
        </a:lnSpc>
        <a:spcBef>
          <a:spcPts val="0"/>
        </a:spcBef>
        <a:spcAft>
          <a:spcPts val="1000"/>
        </a:spcAft>
        <a:buClr>
          <a:schemeClr val="accent1"/>
        </a:buClr>
        <a:buFont typeface="System Font Regular"/>
        <a:buChar char="–"/>
        <a:defRPr sz="2100" kern="1200">
          <a:solidFill>
            <a:schemeClr val="tx2"/>
          </a:solidFill>
          <a:latin typeface="Tenorite" pitchFamily="2" charset="0"/>
          <a:ea typeface="+mn-ea"/>
          <a:cs typeface="+mn-cs"/>
        </a:defRPr>
      </a:lvl2pPr>
      <a:lvl3pPr marL="1143000"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700" kern="1200">
          <a:solidFill>
            <a:schemeClr val="tx2"/>
          </a:solidFill>
          <a:latin typeface="Tenorite" pitchFamily="2" charset="0"/>
          <a:ea typeface="+mn-ea"/>
          <a:cs typeface="+mn-cs"/>
        </a:defRPr>
      </a:lvl3pPr>
      <a:lvl4pPr marL="1600200"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700" kern="1200">
          <a:solidFill>
            <a:schemeClr val="tx2"/>
          </a:solidFill>
          <a:latin typeface="Tenorite" pitchFamily="2" charset="0"/>
          <a:ea typeface="+mn-ea"/>
          <a:cs typeface="+mn-cs"/>
        </a:defRPr>
      </a:lvl4pPr>
      <a:lvl5pPr marL="2057400"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700" kern="1200">
          <a:solidFill>
            <a:schemeClr val="tx2"/>
          </a:solidFill>
          <a:latin typeface="Tenorit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hyperlink" Target="https://www.hraadvisors.com/"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s://www.metrotransit.org/Data/Sites/1/media/about/improvements/purple-line/ppt_cmc_20240404.pdf"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www.metrotransit.org/purple-line-project" TargetMode="External"/><Relationship Id="rId7" Type="http://schemas.openxmlformats.org/officeDocument/2006/relationships/hyperlink" Target="mailto:Colin.owens@metrotransit.org"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hyperlink" Target="mailto:craig.Lamothe@metrotransit.org" TargetMode="External"/><Relationship Id="rId5" Type="http://schemas.openxmlformats.org/officeDocument/2006/relationships/hyperlink" Target="https://twitter.com/purplelinebrt" TargetMode="External"/><Relationship Id="rId4" Type="http://schemas.openxmlformats.org/officeDocument/2006/relationships/hyperlink" Target="https://www.facebook.com/PurpleLineBRT/" TargetMode="External"/></Relationships>
</file>

<file path=ppt/slides/_rels/slide4.xml.rels><?xml version="1.0" encoding="UTF-8" standalone="yes"?>
<Relationships xmlns="http://schemas.openxmlformats.org/package/2006/relationships"><Relationship Id="rId2" Type="http://schemas.openxmlformats.org/officeDocument/2006/relationships/hyperlink" Target="https://www.metrotransit.org/purple-line-project-committees"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32F616-EF4C-8844-8AE1-66EE0B8459D3}"/>
              </a:ext>
            </a:extLst>
          </p:cNvPr>
          <p:cNvSpPr>
            <a:spLocks noGrp="1"/>
          </p:cNvSpPr>
          <p:nvPr>
            <p:ph type="ctrTitle"/>
          </p:nvPr>
        </p:nvSpPr>
        <p:spPr>
          <a:xfrm>
            <a:off x="822960" y="4481081"/>
            <a:ext cx="10546080" cy="1087394"/>
          </a:xfrm>
        </p:spPr>
        <p:txBody>
          <a:bodyPr>
            <a:normAutofit/>
          </a:bodyPr>
          <a:lstStyle/>
          <a:p>
            <a:r>
              <a:rPr lang="en-US">
                <a:latin typeface="Tenorite"/>
              </a:rPr>
              <a:t>Community &amp; Business Advisory Committee</a:t>
            </a:r>
          </a:p>
        </p:txBody>
      </p:sp>
      <p:sp>
        <p:nvSpPr>
          <p:cNvPr id="2" name="Text Placeholder 1">
            <a:extLst>
              <a:ext uri="{FF2B5EF4-FFF2-40B4-BE49-F238E27FC236}">
                <a16:creationId xmlns:a16="http://schemas.microsoft.com/office/drawing/2014/main" id="{52316AF3-2D63-7043-B862-239247E68B6E}"/>
              </a:ext>
            </a:extLst>
          </p:cNvPr>
          <p:cNvSpPr>
            <a:spLocks noGrp="1"/>
          </p:cNvSpPr>
          <p:nvPr>
            <p:ph type="body" sz="quarter" idx="18"/>
          </p:nvPr>
        </p:nvSpPr>
        <p:spPr/>
        <p:txBody>
          <a:bodyPr vert="horz" lIns="91440" tIns="45720" rIns="91440" bIns="45720" rtlCol="0" anchor="t">
            <a:normAutofit/>
          </a:bodyPr>
          <a:lstStyle/>
          <a:p>
            <a:r>
              <a:rPr lang="en-US" sz="2400">
                <a:latin typeface="Tenorite"/>
              </a:rPr>
              <a:t>Meeting #9 </a:t>
            </a:r>
            <a:r>
              <a:rPr lang="en-US" sz="2400">
                <a:solidFill>
                  <a:schemeClr val="accent3"/>
                </a:solidFill>
                <a:latin typeface="Tenorite"/>
              </a:rPr>
              <a:t>|</a:t>
            </a:r>
            <a:r>
              <a:rPr lang="en-US">
                <a:latin typeface="Tenorite"/>
              </a:rPr>
              <a:t> April 24 &amp; 26</a:t>
            </a:r>
            <a:r>
              <a:rPr lang="en-US" sz="2400">
                <a:latin typeface="Tenorite"/>
              </a:rPr>
              <a:t>, 2024</a:t>
            </a:r>
          </a:p>
        </p:txBody>
      </p:sp>
      <p:pic>
        <p:nvPicPr>
          <p:cNvPr id="4" name="Graphic 8">
            <a:extLst>
              <a:ext uri="{FF2B5EF4-FFF2-40B4-BE49-F238E27FC236}">
                <a16:creationId xmlns:a16="http://schemas.microsoft.com/office/drawing/2014/main" id="{0F53576D-C973-FB48-BF95-05D3A801FDF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084320" y="1600200"/>
            <a:ext cx="4038600" cy="1181100"/>
          </a:xfrm>
          <a:prstGeom prst="rect">
            <a:avLst/>
          </a:prstGeom>
        </p:spPr>
      </p:pic>
      <p:pic>
        <p:nvPicPr>
          <p:cNvPr id="5" name="Picture 4">
            <a:extLst>
              <a:ext uri="{FF2B5EF4-FFF2-40B4-BE49-F238E27FC236}">
                <a16:creationId xmlns:a16="http://schemas.microsoft.com/office/drawing/2014/main" id="{C4A36CA6-D90E-3A49-A313-A6C302910020}"/>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371597" y="5902112"/>
            <a:ext cx="2400300" cy="543225"/>
          </a:xfrm>
          <a:prstGeom prst="rect">
            <a:avLst/>
          </a:prstGeom>
        </p:spPr>
      </p:pic>
    </p:spTree>
    <p:extLst>
      <p:ext uri="{BB962C8B-B14F-4D97-AF65-F5344CB8AC3E}">
        <p14:creationId xmlns:p14="http://schemas.microsoft.com/office/powerpoint/2010/main" val="1817404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D083284-0810-7558-4C5E-29B389307B26}"/>
              </a:ext>
            </a:extLst>
          </p:cNvPr>
          <p:cNvSpPr>
            <a:spLocks noGrp="1"/>
          </p:cNvSpPr>
          <p:nvPr>
            <p:ph type="title"/>
          </p:nvPr>
        </p:nvSpPr>
        <p:spPr>
          <a:xfrm>
            <a:off x="838200" y="365125"/>
            <a:ext cx="10515600" cy="955675"/>
          </a:xfrm>
        </p:spPr>
        <p:txBody>
          <a:bodyPr>
            <a:normAutofit/>
          </a:bodyPr>
          <a:lstStyle/>
          <a:p>
            <a:r>
              <a:rPr lang="en-US" sz="3600">
                <a:solidFill>
                  <a:schemeClr val="tx1"/>
                </a:solidFill>
                <a:latin typeface="Tenorite" pitchFamily="2" charset="0"/>
                <a:cs typeface="+mj-cs"/>
              </a:rPr>
              <a:t>Two Options in the Maplewood Section</a:t>
            </a:r>
          </a:p>
        </p:txBody>
      </p:sp>
      <p:sp>
        <p:nvSpPr>
          <p:cNvPr id="7" name="Slide Number Placeholder 6">
            <a:extLst>
              <a:ext uri="{FF2B5EF4-FFF2-40B4-BE49-F238E27FC236}">
                <a16:creationId xmlns:a16="http://schemas.microsoft.com/office/drawing/2014/main" id="{9FE051CC-D836-024A-F8B4-926060AAD4E0}"/>
              </a:ext>
            </a:extLst>
          </p:cNvPr>
          <p:cNvSpPr>
            <a:spLocks noGrp="1"/>
          </p:cNvSpPr>
          <p:nvPr>
            <p:ph type="sldNum" sz="quarter" idx="12"/>
          </p:nvPr>
        </p:nvSpPr>
        <p:spPr bwMode="black">
          <a:xfrm>
            <a:off x="9891132" y="6356350"/>
            <a:ext cx="146266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Tenorit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12B7191-EB6C-494D-B830-598EF0E2C0CC}" type="slidenum">
              <a:rPr lang="en-US" smtClean="0"/>
              <a:pPr/>
              <a:t>10</a:t>
            </a:fld>
            <a:endParaRPr lang="en-US"/>
          </a:p>
        </p:txBody>
      </p:sp>
      <p:pic>
        <p:nvPicPr>
          <p:cNvPr id="3" name="Picture 2" descr="A diagram of a seat area&#10;&#10;Description automatically generated with medium confidence">
            <a:extLst>
              <a:ext uri="{FF2B5EF4-FFF2-40B4-BE49-F238E27FC236}">
                <a16:creationId xmlns:a16="http://schemas.microsoft.com/office/drawing/2014/main" id="{538B1F54-5A92-E37D-69EA-EFEA33E9CF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6533" y="1216025"/>
            <a:ext cx="5360937" cy="2301600"/>
          </a:xfrm>
          <a:prstGeom prst="rect">
            <a:avLst/>
          </a:prstGeom>
        </p:spPr>
      </p:pic>
      <p:pic>
        <p:nvPicPr>
          <p:cNvPr id="5" name="Picture 4" descr="A diagram of a road with people and cars&#10;&#10;Description automatically generated with medium confidence">
            <a:extLst>
              <a:ext uri="{FF2B5EF4-FFF2-40B4-BE49-F238E27FC236}">
                <a16:creationId xmlns:a16="http://schemas.microsoft.com/office/drawing/2014/main" id="{0618B89C-67E1-C1CE-92DB-A137FB4DC9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608" y="1216025"/>
            <a:ext cx="5167069" cy="2449020"/>
          </a:xfrm>
          <a:prstGeom prst="rect">
            <a:avLst/>
          </a:prstGeom>
        </p:spPr>
      </p:pic>
      <p:pic>
        <p:nvPicPr>
          <p:cNvPr id="4" name="Picture 3" descr="A screenshot of a design options&#10;&#10;Description automatically generated">
            <a:extLst>
              <a:ext uri="{FF2B5EF4-FFF2-40B4-BE49-F238E27FC236}">
                <a16:creationId xmlns:a16="http://schemas.microsoft.com/office/drawing/2014/main" id="{60B8DAE5-7555-322C-D945-DB7AAB48209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944" t="45274" r="26206" b="16364"/>
          <a:stretch/>
        </p:blipFill>
        <p:spPr>
          <a:xfrm>
            <a:off x="1134043" y="3753138"/>
            <a:ext cx="4093738" cy="3093038"/>
          </a:xfrm>
          <a:prstGeom prst="rect">
            <a:avLst/>
          </a:prstGeom>
        </p:spPr>
      </p:pic>
      <p:pic>
        <p:nvPicPr>
          <p:cNvPr id="6" name="Picture 5" descr="A screenshot of a design options&#10;&#10;Description automatically generated">
            <a:extLst>
              <a:ext uri="{FF2B5EF4-FFF2-40B4-BE49-F238E27FC236}">
                <a16:creationId xmlns:a16="http://schemas.microsoft.com/office/drawing/2014/main" id="{C0FFE427-AA35-0F67-D61C-2050393E07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83" t="44856" r="64167" b="18715"/>
          <a:stretch/>
        </p:blipFill>
        <p:spPr>
          <a:xfrm>
            <a:off x="6940132" y="3753138"/>
            <a:ext cx="4093738" cy="2937166"/>
          </a:xfrm>
          <a:prstGeom prst="rect">
            <a:avLst/>
          </a:prstGeom>
        </p:spPr>
      </p:pic>
    </p:spTree>
    <p:extLst>
      <p:ext uri="{BB962C8B-B14F-4D97-AF65-F5344CB8AC3E}">
        <p14:creationId xmlns:p14="http://schemas.microsoft.com/office/powerpoint/2010/main" val="2901267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5B340-ADFD-F284-C0D8-893E171B233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FF77564-70A3-2BFB-97C4-B1988A09B9E2}"/>
              </a:ext>
              <a:ext uri="{C183D7F6-B498-43B3-948B-1728B52AA6E4}">
                <adec:decorative xmlns:adec="http://schemas.microsoft.com/office/drawing/2017/decorative" val="1"/>
              </a:ext>
            </a:extLst>
          </p:cNvPr>
          <p:cNvSpPr>
            <a:spLocks noGrp="1"/>
          </p:cNvSpPr>
          <p:nvPr>
            <p:ph type="sldNum" sz="quarter" idx="12"/>
          </p:nvPr>
        </p:nvSpPr>
        <p:spPr/>
        <p:txBody>
          <a:bodyPr/>
          <a:lstStyle/>
          <a:p>
            <a:fld id="{48F63A3B-78C7-47BE-AE5E-E10140E04643}" type="slidenum">
              <a:rPr lang="en-US" smtClean="0"/>
              <a:pPr/>
              <a:t>11</a:t>
            </a:fld>
            <a:endParaRPr lang="en-US"/>
          </a:p>
        </p:txBody>
      </p:sp>
      <p:pic>
        <p:nvPicPr>
          <p:cNvPr id="1026" name="Picture 2" descr="project staff engaging with Iowa hi rise residents at a Halloween pop up event.">
            <a:extLst>
              <a:ext uri="{FF2B5EF4-FFF2-40B4-BE49-F238E27FC236}">
                <a16:creationId xmlns:a16="http://schemas.microsoft.com/office/drawing/2014/main" id="{6DE08D25-6D2D-06C4-321F-071A51D4C0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0677" y="1842516"/>
            <a:ext cx="2916237" cy="390240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180DDF9A-B075-F10F-1C5B-96C6116960F3}"/>
              </a:ext>
            </a:extLst>
          </p:cNvPr>
          <p:cNvSpPr>
            <a:spLocks noGrp="1"/>
          </p:cNvSpPr>
          <p:nvPr/>
        </p:nvSpPr>
        <p:spPr bwMode="white">
          <a:xfrm>
            <a:off x="838200" y="480060"/>
            <a:ext cx="10515600" cy="1216025"/>
          </a:xfrm>
          <a:prstGeom prst="rect">
            <a:avLst/>
          </a:prstGeom>
          <a:noFill/>
        </p:spPr>
        <p:txBody>
          <a:bodyPr vert="horz" lIns="0" tIns="365760" rIns="0" bIns="45720" rtlCol="0" anchor="b" anchorCtr="0">
            <a:normAutofit/>
          </a:bodyPr>
          <a:lstStyle>
            <a:lvl1pPr algn="l" defTabSz="914400" rtl="0" eaLnBrk="1" latinLnBrk="0" hangingPunct="1">
              <a:lnSpc>
                <a:spcPct val="90000"/>
              </a:lnSpc>
              <a:spcBef>
                <a:spcPct val="0"/>
              </a:spcBef>
              <a:buNone/>
              <a:defRPr sz="3600" b="1" kern="1200">
                <a:solidFill>
                  <a:schemeClr val="tx1"/>
                </a:solidFill>
                <a:latin typeface="Tenorite" pitchFamily="2" charset="0"/>
                <a:ea typeface="+mj-ea"/>
                <a:cs typeface="+mj-cs"/>
              </a:defRPr>
            </a:lvl1pPr>
          </a:lstStyle>
          <a:p>
            <a:endParaRPr lang="en-US"/>
          </a:p>
        </p:txBody>
      </p:sp>
      <p:sp>
        <p:nvSpPr>
          <p:cNvPr id="5" name="Content Placeholder 2">
            <a:extLst>
              <a:ext uri="{FF2B5EF4-FFF2-40B4-BE49-F238E27FC236}">
                <a16:creationId xmlns:a16="http://schemas.microsoft.com/office/drawing/2014/main" id="{9680B5BF-6C0A-5950-1FEC-62C11834A72B}"/>
              </a:ext>
            </a:extLst>
          </p:cNvPr>
          <p:cNvSpPr>
            <a:spLocks noGrp="1"/>
          </p:cNvSpPr>
          <p:nvPr/>
        </p:nvSpPr>
        <p:spPr bwMode="gray">
          <a:xfrm>
            <a:off x="689783" y="1724315"/>
            <a:ext cx="7557655" cy="4535424"/>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Tenorite" pitchFamily="2" charset="0"/>
                <a:ea typeface="+mn-ea"/>
                <a:cs typeface="+mn-cs"/>
              </a:defRPr>
            </a:lvl1pPr>
            <a:lvl2pPr marL="685800" indent="-228600" algn="l" defTabSz="914400" rtl="0" eaLnBrk="1" latinLnBrk="0" hangingPunct="1">
              <a:lnSpc>
                <a:spcPct val="100000"/>
              </a:lnSpc>
              <a:spcBef>
                <a:spcPts val="0"/>
              </a:spcBef>
              <a:spcAft>
                <a:spcPts val="1000"/>
              </a:spcAft>
              <a:buClr>
                <a:schemeClr val="accent1"/>
              </a:buClr>
              <a:buFont typeface="System Font Regular"/>
              <a:buChar char="–"/>
              <a:defRPr sz="2100" kern="1200">
                <a:solidFill>
                  <a:schemeClr val="tx2"/>
                </a:solidFill>
                <a:latin typeface="Tenorite" pitchFamily="2" charset="0"/>
                <a:ea typeface="+mn-ea"/>
                <a:cs typeface="+mn-cs"/>
              </a:defRPr>
            </a:lvl2pPr>
            <a:lvl3pPr marL="1143000"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700" kern="1200">
                <a:solidFill>
                  <a:schemeClr val="tx2"/>
                </a:solidFill>
                <a:latin typeface="Tenorite" pitchFamily="2" charset="0"/>
                <a:ea typeface="+mn-ea"/>
                <a:cs typeface="+mn-cs"/>
              </a:defRPr>
            </a:lvl3pPr>
            <a:lvl4pPr marL="1600200"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700" kern="1200">
                <a:solidFill>
                  <a:schemeClr val="tx2"/>
                </a:solidFill>
                <a:latin typeface="Tenorite" pitchFamily="2" charset="0"/>
                <a:ea typeface="+mn-ea"/>
                <a:cs typeface="+mn-cs"/>
              </a:defRPr>
            </a:lvl4pPr>
            <a:lvl5pPr marL="2057400"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700" kern="1200">
                <a:solidFill>
                  <a:schemeClr val="tx2"/>
                </a:solidFill>
                <a:latin typeface="Tenorit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latin typeface="Tenorite"/>
              </a:rPr>
              <a:t>Engagement on center running option in St. Paul</a:t>
            </a:r>
          </a:p>
          <a:p>
            <a:r>
              <a:rPr lang="en-US" sz="2800">
                <a:latin typeface="Tenorite"/>
              </a:rPr>
              <a:t>Engagement over Bruce Vento Regional Trail Collocation and the White Bear Avenue Corridor Route Alternatives; Solicit preference for a Purple Line BRT Route</a:t>
            </a:r>
          </a:p>
        </p:txBody>
      </p:sp>
      <p:sp>
        <p:nvSpPr>
          <p:cNvPr id="7" name="Title 6">
            <a:extLst>
              <a:ext uri="{FF2B5EF4-FFF2-40B4-BE49-F238E27FC236}">
                <a16:creationId xmlns:a16="http://schemas.microsoft.com/office/drawing/2014/main" id="{2BBCA0D0-0C9E-F10C-3021-26076ECCEADD}"/>
              </a:ext>
            </a:extLst>
          </p:cNvPr>
          <p:cNvSpPr>
            <a:spLocks noGrp="1"/>
          </p:cNvSpPr>
          <p:nvPr>
            <p:ph type="title"/>
          </p:nvPr>
        </p:nvSpPr>
        <p:spPr/>
        <p:txBody>
          <a:bodyPr>
            <a:normAutofit/>
          </a:bodyPr>
          <a:lstStyle/>
          <a:p>
            <a:r>
              <a:rPr lang="en-US"/>
              <a:t>Upcoming RMS Phase II Engagement this Summer </a:t>
            </a:r>
          </a:p>
        </p:txBody>
      </p:sp>
    </p:spTree>
    <p:extLst>
      <p:ext uri="{BB962C8B-B14F-4D97-AF65-F5344CB8AC3E}">
        <p14:creationId xmlns:p14="http://schemas.microsoft.com/office/powerpoint/2010/main" val="2408549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F987A-00AD-AAB2-6DED-8CA887944FDC}"/>
            </a:ext>
          </a:extLst>
        </p:cNvPr>
        <p:cNvGrpSpPr/>
        <p:nvPr/>
      </p:nvGrpSpPr>
      <p:grpSpPr>
        <a:xfrm>
          <a:off x="0" y="0"/>
          <a:ext cx="0" cy="0"/>
          <a:chOff x="0" y="0"/>
          <a:chExt cx="0" cy="0"/>
        </a:xfrm>
      </p:grpSpPr>
      <p:sp>
        <p:nvSpPr>
          <p:cNvPr id="16" name="Text Placeholder 15">
            <a:extLst>
              <a:ext uri="{FF2B5EF4-FFF2-40B4-BE49-F238E27FC236}">
                <a16:creationId xmlns:a16="http://schemas.microsoft.com/office/drawing/2014/main" id="{576C218D-AEE8-AA41-EFF4-B235D28E3286}"/>
              </a:ext>
            </a:extLst>
          </p:cNvPr>
          <p:cNvSpPr>
            <a:spLocks noGrp="1"/>
          </p:cNvSpPr>
          <p:nvPr>
            <p:ph type="body" sz="quarter" idx="18"/>
          </p:nvPr>
        </p:nvSpPr>
        <p:spPr>
          <a:xfrm>
            <a:off x="822960" y="5568695"/>
            <a:ext cx="7632671" cy="1088135"/>
          </a:xfrm>
        </p:spPr>
        <p:txBody>
          <a:bodyPr>
            <a:normAutofit/>
          </a:bodyPr>
          <a:lstStyle/>
          <a:p>
            <a:r>
              <a:rPr lang="en-US" sz="2400">
                <a:latin typeface="Tenorite"/>
              </a:rPr>
              <a:t>Sara Pflaum </a:t>
            </a:r>
            <a:r>
              <a:rPr lang="en-US" sz="2400">
                <a:solidFill>
                  <a:schemeClr val="accent3"/>
                </a:solidFill>
                <a:latin typeface="Tenorite"/>
              </a:rPr>
              <a:t>|</a:t>
            </a:r>
            <a:r>
              <a:rPr lang="en-US" sz="2400">
                <a:latin typeface="Tenorite"/>
              </a:rPr>
              <a:t> Engineering and Design Manager</a:t>
            </a:r>
          </a:p>
        </p:txBody>
      </p:sp>
      <p:sp>
        <p:nvSpPr>
          <p:cNvPr id="5" name="Title 4">
            <a:extLst>
              <a:ext uri="{FF2B5EF4-FFF2-40B4-BE49-F238E27FC236}">
                <a16:creationId xmlns:a16="http://schemas.microsoft.com/office/drawing/2014/main" id="{ABD4B857-DE30-05D6-531F-E0CC4ABDC496}"/>
              </a:ext>
            </a:extLst>
          </p:cNvPr>
          <p:cNvSpPr>
            <a:spLocks noGrp="1"/>
          </p:cNvSpPr>
          <p:nvPr>
            <p:ph type="ctrTitle"/>
          </p:nvPr>
        </p:nvSpPr>
        <p:spPr>
          <a:xfrm>
            <a:off x="822960" y="4480560"/>
            <a:ext cx="10915384" cy="1088136"/>
          </a:xfrm>
        </p:spPr>
        <p:txBody>
          <a:bodyPr wrap="square" anchor="b">
            <a:normAutofit/>
          </a:bodyPr>
          <a:lstStyle/>
          <a:p>
            <a:r>
              <a:rPr lang="en-US">
                <a:latin typeface="Tenorite"/>
              </a:rPr>
              <a:t>Arcade Street Station</a:t>
            </a:r>
            <a:endParaRPr lang="en-US"/>
          </a:p>
        </p:txBody>
      </p:sp>
      <p:sp>
        <p:nvSpPr>
          <p:cNvPr id="4" name="Slide Number Placeholder 3">
            <a:extLst>
              <a:ext uri="{FF2B5EF4-FFF2-40B4-BE49-F238E27FC236}">
                <a16:creationId xmlns:a16="http://schemas.microsoft.com/office/drawing/2014/main" id="{E4B02A88-CC75-A37B-58D8-EB53EDCA1A97}"/>
              </a:ext>
              <a:ext uri="{C183D7F6-B498-43B3-948B-1728B52AA6E4}">
                <adec:decorative xmlns:adec="http://schemas.microsoft.com/office/drawing/2017/decorative" val="1"/>
              </a:ext>
            </a:extLst>
          </p:cNvPr>
          <p:cNvSpPr>
            <a:spLocks noGrp="1"/>
          </p:cNvSpPr>
          <p:nvPr>
            <p:ph type="sldNum" sz="quarter" idx="4294967295"/>
          </p:nvPr>
        </p:nvSpPr>
        <p:spPr>
          <a:xfrm>
            <a:off x="0" y="6172200"/>
            <a:ext cx="1462088" cy="365125"/>
          </a:xfrm>
        </p:spPr>
        <p:txBody>
          <a:bodyPr/>
          <a:lstStyle/>
          <a:p>
            <a:pPr>
              <a:spcAft>
                <a:spcPts val="600"/>
              </a:spcAft>
            </a:pPr>
            <a:fld id="{48F63A3B-78C7-47BE-AE5E-E10140E04643}" type="slidenum">
              <a:rPr lang="en-US" smtClean="0"/>
              <a:pPr>
                <a:spcAft>
                  <a:spcPts val="600"/>
                </a:spcAft>
              </a:pPr>
              <a:t>12</a:t>
            </a:fld>
            <a:endParaRPr lang="en-US"/>
          </a:p>
        </p:txBody>
      </p:sp>
    </p:spTree>
    <p:extLst>
      <p:ext uri="{BB962C8B-B14F-4D97-AF65-F5344CB8AC3E}">
        <p14:creationId xmlns:p14="http://schemas.microsoft.com/office/powerpoint/2010/main" val="1450034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46DA7-AFF5-31F9-3583-E7F42A63DDE9}"/>
              </a:ext>
            </a:extLst>
          </p:cNvPr>
          <p:cNvSpPr>
            <a:spLocks noGrp="1"/>
          </p:cNvSpPr>
          <p:nvPr>
            <p:ph type="title"/>
          </p:nvPr>
        </p:nvSpPr>
        <p:spPr>
          <a:xfrm>
            <a:off x="516048" y="148910"/>
            <a:ext cx="10515600" cy="572278"/>
          </a:xfrm>
        </p:spPr>
        <p:txBody>
          <a:bodyPr>
            <a:normAutofit fontScale="90000"/>
          </a:bodyPr>
          <a:lstStyle/>
          <a:p>
            <a:r>
              <a:rPr lang="en-US">
                <a:latin typeface="Tenorite"/>
              </a:rPr>
              <a:t> Arcade St. Station with Guideway Under Bridge</a:t>
            </a:r>
            <a:endParaRPr lang="en-US" sz="2700">
              <a:latin typeface="Tenorite"/>
            </a:endParaRPr>
          </a:p>
        </p:txBody>
      </p:sp>
      <p:sp>
        <p:nvSpPr>
          <p:cNvPr id="3" name="TextBox 2">
            <a:extLst>
              <a:ext uri="{FF2B5EF4-FFF2-40B4-BE49-F238E27FC236}">
                <a16:creationId xmlns:a16="http://schemas.microsoft.com/office/drawing/2014/main" id="{E2E08222-1C27-F8DA-67A2-C4048D3996E9}"/>
              </a:ext>
            </a:extLst>
          </p:cNvPr>
          <p:cNvSpPr txBox="1"/>
          <p:nvPr/>
        </p:nvSpPr>
        <p:spPr>
          <a:xfrm>
            <a:off x="516048" y="5916389"/>
            <a:ext cx="1104522" cy="369332"/>
          </a:xfrm>
          <a:prstGeom prst="rect">
            <a:avLst/>
          </a:prstGeom>
          <a:solidFill>
            <a:schemeClr val="bg1">
              <a:alpha val="50000"/>
            </a:schemeClr>
          </a:solidFill>
        </p:spPr>
        <p:txBody>
          <a:bodyPr wrap="square" rtlCol="0">
            <a:spAutoFit/>
          </a:bodyPr>
          <a:lstStyle/>
          <a:p>
            <a:r>
              <a:rPr lang="en-US"/>
              <a:t>Option 1</a:t>
            </a:r>
          </a:p>
        </p:txBody>
      </p:sp>
      <p:sp>
        <p:nvSpPr>
          <p:cNvPr id="8" name="Rectangle 7">
            <a:extLst>
              <a:ext uri="{FF2B5EF4-FFF2-40B4-BE49-F238E27FC236}">
                <a16:creationId xmlns:a16="http://schemas.microsoft.com/office/drawing/2014/main" id="{3011EEC9-E6AD-F6BE-870B-643309CEFB88}"/>
              </a:ext>
            </a:extLst>
          </p:cNvPr>
          <p:cNvSpPr/>
          <p:nvPr/>
        </p:nvSpPr>
        <p:spPr>
          <a:xfrm>
            <a:off x="0" y="4696810"/>
            <a:ext cx="12191999" cy="20035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82CDFA95-D93F-6C56-4C5B-54DB093A53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048" y="785813"/>
            <a:ext cx="11220450" cy="578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468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46DA7-AFF5-31F9-3583-E7F42A63DDE9}"/>
              </a:ext>
            </a:extLst>
          </p:cNvPr>
          <p:cNvSpPr>
            <a:spLocks noGrp="1"/>
          </p:cNvSpPr>
          <p:nvPr>
            <p:ph type="title"/>
          </p:nvPr>
        </p:nvSpPr>
        <p:spPr>
          <a:xfrm>
            <a:off x="838200" y="1"/>
            <a:ext cx="10515600" cy="572278"/>
          </a:xfrm>
        </p:spPr>
        <p:txBody>
          <a:bodyPr>
            <a:normAutofit fontScale="90000"/>
          </a:bodyPr>
          <a:lstStyle/>
          <a:p>
            <a:r>
              <a:rPr lang="en-US">
                <a:latin typeface="Tenorite"/>
              </a:rPr>
              <a:t> Arcade St. Station with Guideway Under Bridge (cont.)</a:t>
            </a:r>
            <a:endParaRPr lang="en-US" sz="2700">
              <a:latin typeface="Tenorite"/>
            </a:endParaRPr>
          </a:p>
        </p:txBody>
      </p:sp>
      <p:sp>
        <p:nvSpPr>
          <p:cNvPr id="3" name="TextBox 2">
            <a:extLst>
              <a:ext uri="{FF2B5EF4-FFF2-40B4-BE49-F238E27FC236}">
                <a16:creationId xmlns:a16="http://schemas.microsoft.com/office/drawing/2014/main" id="{E2E08222-1C27-F8DA-67A2-C4048D3996E9}"/>
              </a:ext>
            </a:extLst>
          </p:cNvPr>
          <p:cNvSpPr txBox="1"/>
          <p:nvPr/>
        </p:nvSpPr>
        <p:spPr>
          <a:xfrm>
            <a:off x="516048" y="5916389"/>
            <a:ext cx="1104522" cy="369332"/>
          </a:xfrm>
          <a:prstGeom prst="rect">
            <a:avLst/>
          </a:prstGeom>
          <a:solidFill>
            <a:schemeClr val="bg1">
              <a:alpha val="50000"/>
            </a:schemeClr>
          </a:solidFill>
        </p:spPr>
        <p:txBody>
          <a:bodyPr wrap="square" rtlCol="0">
            <a:spAutoFit/>
          </a:bodyPr>
          <a:lstStyle/>
          <a:p>
            <a:r>
              <a:rPr lang="en-US"/>
              <a:t>Option 1</a:t>
            </a:r>
          </a:p>
        </p:txBody>
      </p:sp>
      <p:sp>
        <p:nvSpPr>
          <p:cNvPr id="8" name="Rectangle 7">
            <a:extLst>
              <a:ext uri="{FF2B5EF4-FFF2-40B4-BE49-F238E27FC236}">
                <a16:creationId xmlns:a16="http://schemas.microsoft.com/office/drawing/2014/main" id="{3011EEC9-E6AD-F6BE-870B-643309CEFB88}"/>
              </a:ext>
            </a:extLst>
          </p:cNvPr>
          <p:cNvSpPr/>
          <p:nvPr/>
        </p:nvSpPr>
        <p:spPr>
          <a:xfrm>
            <a:off x="0" y="4696810"/>
            <a:ext cx="12191999" cy="20035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3E0F2C8-87EE-D81A-6B4F-E6702DCB1A15}"/>
              </a:ext>
            </a:extLst>
          </p:cNvPr>
          <p:cNvPicPr>
            <a:picLocks noChangeAspect="1"/>
          </p:cNvPicPr>
          <p:nvPr/>
        </p:nvPicPr>
        <p:blipFill>
          <a:blip r:embed="rId3"/>
          <a:stretch>
            <a:fillRect/>
          </a:stretch>
        </p:blipFill>
        <p:spPr>
          <a:xfrm>
            <a:off x="1141140" y="571499"/>
            <a:ext cx="9909720" cy="6140825"/>
          </a:xfrm>
          <a:prstGeom prst="rect">
            <a:avLst/>
          </a:prstGeom>
        </p:spPr>
      </p:pic>
    </p:spTree>
    <p:extLst>
      <p:ext uri="{BB962C8B-B14F-4D97-AF65-F5344CB8AC3E}">
        <p14:creationId xmlns:p14="http://schemas.microsoft.com/office/powerpoint/2010/main" val="86144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53BD0A0-9CCC-0BE4-4E2E-242908AA5B7C}"/>
              </a:ext>
            </a:extLst>
          </p:cNvPr>
          <p:cNvPicPr>
            <a:picLocks noGrp="1" noChangeAspect="1"/>
          </p:cNvPicPr>
          <p:nvPr>
            <p:ph idx="1"/>
          </p:nvPr>
        </p:nvPicPr>
        <p:blipFill rotWithShape="1">
          <a:blip r:embed="rId2"/>
          <a:srcRect t="2462" r="-106" b="1880"/>
          <a:stretch/>
        </p:blipFill>
        <p:spPr>
          <a:xfrm>
            <a:off x="1150861" y="527388"/>
            <a:ext cx="9890291" cy="6165755"/>
          </a:xfrm>
        </p:spPr>
      </p:pic>
      <p:sp>
        <p:nvSpPr>
          <p:cNvPr id="4" name="Slide Number Placeholder 3">
            <a:extLst>
              <a:ext uri="{FF2B5EF4-FFF2-40B4-BE49-F238E27FC236}">
                <a16:creationId xmlns:a16="http://schemas.microsoft.com/office/drawing/2014/main" id="{464A5312-A342-8935-51AC-A6AAAC16C886}"/>
              </a:ext>
            </a:extLst>
          </p:cNvPr>
          <p:cNvSpPr>
            <a:spLocks noGrp="1"/>
          </p:cNvSpPr>
          <p:nvPr>
            <p:ph type="sldNum" sz="quarter" idx="12"/>
          </p:nvPr>
        </p:nvSpPr>
        <p:spPr/>
        <p:txBody>
          <a:bodyPr/>
          <a:lstStyle/>
          <a:p>
            <a:fld id="{48F63A3B-78C7-47BE-AE5E-E10140E04643}" type="slidenum">
              <a:rPr lang="en-US" smtClean="0"/>
              <a:pPr/>
              <a:t>15</a:t>
            </a:fld>
            <a:endParaRPr lang="en-US"/>
          </a:p>
        </p:txBody>
      </p:sp>
      <p:sp>
        <p:nvSpPr>
          <p:cNvPr id="6" name="Title 1">
            <a:extLst>
              <a:ext uri="{FF2B5EF4-FFF2-40B4-BE49-F238E27FC236}">
                <a16:creationId xmlns:a16="http://schemas.microsoft.com/office/drawing/2014/main" id="{55E50F22-0DED-2262-5D0F-D14D584F6CD0}"/>
              </a:ext>
            </a:extLst>
          </p:cNvPr>
          <p:cNvSpPr txBox="1">
            <a:spLocks/>
          </p:cNvSpPr>
          <p:nvPr/>
        </p:nvSpPr>
        <p:spPr bwMode="white">
          <a:xfrm>
            <a:off x="838200" y="1"/>
            <a:ext cx="10515600" cy="572278"/>
          </a:xfrm>
          <a:prstGeom prst="rect">
            <a:avLst/>
          </a:prstGeom>
          <a:noFill/>
        </p:spPr>
        <p:txBody>
          <a:bodyPr vert="horz" lIns="0" tIns="365760" rIns="0" bIns="45720" rtlCol="0" anchor="b" anchorCtr="0">
            <a:normAutofit fontScale="37500" lnSpcReduction="20000"/>
          </a:bodyPr>
          <a:lstStyle>
            <a:lvl1pPr algn="l" defTabSz="914400" rtl="0" eaLnBrk="1" latinLnBrk="0" hangingPunct="1">
              <a:lnSpc>
                <a:spcPct val="90000"/>
              </a:lnSpc>
              <a:spcBef>
                <a:spcPct val="0"/>
              </a:spcBef>
              <a:buNone/>
              <a:defRPr sz="3600" b="1" kern="1200">
                <a:solidFill>
                  <a:schemeClr val="tx1"/>
                </a:solidFill>
                <a:latin typeface="Tenorite" pitchFamily="2" charset="0"/>
                <a:ea typeface="+mj-ea"/>
                <a:cs typeface="+mj-cs"/>
              </a:defRPr>
            </a:lvl1pPr>
          </a:lstStyle>
          <a:p>
            <a:r>
              <a:rPr lang="en-US">
                <a:latin typeface="Tenorite"/>
              </a:rPr>
              <a:t> Arcade St. Station with Guideway Under Bridge (cont.)</a:t>
            </a:r>
            <a:endParaRPr lang="en-US" sz="2700">
              <a:latin typeface="Tenorite"/>
            </a:endParaRPr>
          </a:p>
        </p:txBody>
      </p:sp>
    </p:spTree>
    <p:extLst>
      <p:ext uri="{BB962C8B-B14F-4D97-AF65-F5344CB8AC3E}">
        <p14:creationId xmlns:p14="http://schemas.microsoft.com/office/powerpoint/2010/main" val="3238723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5238E66-CD1A-EA3A-6378-C9B5E02513B0}"/>
              </a:ext>
            </a:extLst>
          </p:cNvPr>
          <p:cNvPicPr>
            <a:picLocks noGrp="1" noChangeAspect="1"/>
          </p:cNvPicPr>
          <p:nvPr>
            <p:ph idx="1"/>
          </p:nvPr>
        </p:nvPicPr>
        <p:blipFill rotWithShape="1">
          <a:blip r:embed="rId2"/>
          <a:srcRect l="202" t="2540" b="1746"/>
          <a:stretch/>
        </p:blipFill>
        <p:spPr>
          <a:xfrm>
            <a:off x="942095" y="437416"/>
            <a:ext cx="10316872" cy="6296297"/>
          </a:xfrm>
        </p:spPr>
      </p:pic>
      <p:sp>
        <p:nvSpPr>
          <p:cNvPr id="4" name="Slide Number Placeholder 3">
            <a:extLst>
              <a:ext uri="{FF2B5EF4-FFF2-40B4-BE49-F238E27FC236}">
                <a16:creationId xmlns:a16="http://schemas.microsoft.com/office/drawing/2014/main" id="{464A5312-A342-8935-51AC-A6AAAC16C886}"/>
              </a:ext>
            </a:extLst>
          </p:cNvPr>
          <p:cNvSpPr>
            <a:spLocks noGrp="1"/>
          </p:cNvSpPr>
          <p:nvPr>
            <p:ph type="sldNum" sz="quarter" idx="12"/>
          </p:nvPr>
        </p:nvSpPr>
        <p:spPr/>
        <p:txBody>
          <a:bodyPr/>
          <a:lstStyle/>
          <a:p>
            <a:fld id="{48F63A3B-78C7-47BE-AE5E-E10140E04643}" type="slidenum">
              <a:rPr lang="en-US" smtClean="0"/>
              <a:pPr/>
              <a:t>16</a:t>
            </a:fld>
            <a:endParaRPr lang="en-US"/>
          </a:p>
        </p:txBody>
      </p:sp>
      <p:sp>
        <p:nvSpPr>
          <p:cNvPr id="7" name="Title 1">
            <a:extLst>
              <a:ext uri="{FF2B5EF4-FFF2-40B4-BE49-F238E27FC236}">
                <a16:creationId xmlns:a16="http://schemas.microsoft.com/office/drawing/2014/main" id="{999EEE66-DD7B-275C-090D-193D50E59EF5}"/>
              </a:ext>
            </a:extLst>
          </p:cNvPr>
          <p:cNvSpPr txBox="1">
            <a:spLocks/>
          </p:cNvSpPr>
          <p:nvPr/>
        </p:nvSpPr>
        <p:spPr bwMode="white">
          <a:xfrm>
            <a:off x="838200" y="1"/>
            <a:ext cx="10515600" cy="572278"/>
          </a:xfrm>
          <a:prstGeom prst="rect">
            <a:avLst/>
          </a:prstGeom>
          <a:noFill/>
        </p:spPr>
        <p:txBody>
          <a:bodyPr vert="horz" lIns="0" tIns="365760" rIns="0" bIns="45720" rtlCol="0" anchor="b" anchorCtr="0">
            <a:normAutofit fontScale="37500" lnSpcReduction="20000"/>
          </a:bodyPr>
          <a:lstStyle>
            <a:lvl1pPr algn="l" defTabSz="914400" rtl="0" eaLnBrk="1" latinLnBrk="0" hangingPunct="1">
              <a:lnSpc>
                <a:spcPct val="90000"/>
              </a:lnSpc>
              <a:spcBef>
                <a:spcPct val="0"/>
              </a:spcBef>
              <a:buNone/>
              <a:defRPr sz="3600" b="1" kern="1200">
                <a:solidFill>
                  <a:schemeClr val="tx1"/>
                </a:solidFill>
                <a:latin typeface="Tenorite" pitchFamily="2" charset="0"/>
                <a:ea typeface="+mj-ea"/>
                <a:cs typeface="+mj-cs"/>
              </a:defRPr>
            </a:lvl1pPr>
          </a:lstStyle>
          <a:p>
            <a:r>
              <a:rPr lang="en-US">
                <a:latin typeface="Tenorite"/>
              </a:rPr>
              <a:t> Arcade St. Station with Guideway Under Bridge (cont.)</a:t>
            </a:r>
            <a:endParaRPr lang="en-US" sz="2700">
              <a:latin typeface="Tenorite"/>
            </a:endParaRPr>
          </a:p>
        </p:txBody>
      </p:sp>
    </p:spTree>
    <p:extLst>
      <p:ext uri="{BB962C8B-B14F-4D97-AF65-F5344CB8AC3E}">
        <p14:creationId xmlns:p14="http://schemas.microsoft.com/office/powerpoint/2010/main" val="2553611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CCA60-5DD9-04CC-F19B-1DE8DF6DB627}"/>
              </a:ext>
            </a:extLst>
          </p:cNvPr>
          <p:cNvSpPr>
            <a:spLocks noGrp="1"/>
          </p:cNvSpPr>
          <p:nvPr>
            <p:ph type="title"/>
          </p:nvPr>
        </p:nvSpPr>
        <p:spPr>
          <a:xfrm>
            <a:off x="838200" y="125260"/>
            <a:ext cx="10515600" cy="652354"/>
          </a:xfrm>
        </p:spPr>
        <p:txBody>
          <a:bodyPr>
            <a:normAutofit fontScale="90000"/>
          </a:bodyPr>
          <a:lstStyle/>
          <a:p>
            <a:r>
              <a:rPr lang="en-US">
                <a:latin typeface="Tenorite"/>
              </a:rPr>
              <a:t>Study Model</a:t>
            </a:r>
            <a:endParaRPr lang="en-US"/>
          </a:p>
        </p:txBody>
      </p:sp>
      <p:pic>
        <p:nvPicPr>
          <p:cNvPr id="5" name="Content Placeholder 4">
            <a:extLst>
              <a:ext uri="{FF2B5EF4-FFF2-40B4-BE49-F238E27FC236}">
                <a16:creationId xmlns:a16="http://schemas.microsoft.com/office/drawing/2014/main" id="{CC2719B8-A0F7-68A2-0D3D-22EA83ADF69D}"/>
              </a:ext>
            </a:extLst>
          </p:cNvPr>
          <p:cNvPicPr>
            <a:picLocks noGrp="1" noChangeAspect="1"/>
          </p:cNvPicPr>
          <p:nvPr>
            <p:ph idx="1"/>
          </p:nvPr>
        </p:nvPicPr>
        <p:blipFill>
          <a:blip r:embed="rId3"/>
          <a:stretch>
            <a:fillRect/>
          </a:stretch>
        </p:blipFill>
        <p:spPr>
          <a:xfrm>
            <a:off x="931828" y="767470"/>
            <a:ext cx="10338783" cy="5307863"/>
          </a:xfrm>
        </p:spPr>
      </p:pic>
      <p:sp>
        <p:nvSpPr>
          <p:cNvPr id="4" name="Slide Number Placeholder 3">
            <a:extLst>
              <a:ext uri="{FF2B5EF4-FFF2-40B4-BE49-F238E27FC236}">
                <a16:creationId xmlns:a16="http://schemas.microsoft.com/office/drawing/2014/main" id="{8864D85F-A01F-3A4B-C0CA-436531987C44}"/>
              </a:ext>
            </a:extLst>
          </p:cNvPr>
          <p:cNvSpPr>
            <a:spLocks noGrp="1"/>
          </p:cNvSpPr>
          <p:nvPr>
            <p:ph type="sldNum" sz="quarter" idx="12"/>
          </p:nvPr>
        </p:nvSpPr>
        <p:spPr/>
        <p:txBody>
          <a:bodyPr/>
          <a:lstStyle/>
          <a:p>
            <a:fld id="{48F63A3B-78C7-47BE-AE5E-E10140E04643}" type="slidenum">
              <a:rPr lang="en-US" smtClean="0"/>
              <a:pPr/>
              <a:t>17</a:t>
            </a:fld>
            <a:endParaRPr lang="en-US"/>
          </a:p>
        </p:txBody>
      </p:sp>
    </p:spTree>
    <p:extLst>
      <p:ext uri="{BB962C8B-B14F-4D97-AF65-F5344CB8AC3E}">
        <p14:creationId xmlns:p14="http://schemas.microsoft.com/office/powerpoint/2010/main" val="1623229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CCA60-5DD9-04CC-F19B-1DE8DF6DB627}"/>
              </a:ext>
            </a:extLst>
          </p:cNvPr>
          <p:cNvSpPr>
            <a:spLocks noGrp="1"/>
          </p:cNvSpPr>
          <p:nvPr>
            <p:ph type="title"/>
          </p:nvPr>
        </p:nvSpPr>
        <p:spPr>
          <a:xfrm>
            <a:off x="838200" y="125260"/>
            <a:ext cx="10515600" cy="652354"/>
          </a:xfrm>
        </p:spPr>
        <p:txBody>
          <a:bodyPr>
            <a:normAutofit fontScale="90000"/>
          </a:bodyPr>
          <a:lstStyle/>
          <a:p>
            <a:r>
              <a:rPr lang="en-US">
                <a:latin typeface="Tenorite"/>
              </a:rPr>
              <a:t>Study Model</a:t>
            </a:r>
            <a:endParaRPr lang="en-US"/>
          </a:p>
        </p:txBody>
      </p:sp>
      <p:sp>
        <p:nvSpPr>
          <p:cNvPr id="4" name="Slide Number Placeholder 3">
            <a:extLst>
              <a:ext uri="{FF2B5EF4-FFF2-40B4-BE49-F238E27FC236}">
                <a16:creationId xmlns:a16="http://schemas.microsoft.com/office/drawing/2014/main" id="{8864D85F-A01F-3A4B-C0CA-436531987C44}"/>
              </a:ext>
            </a:extLst>
          </p:cNvPr>
          <p:cNvSpPr>
            <a:spLocks noGrp="1"/>
          </p:cNvSpPr>
          <p:nvPr>
            <p:ph type="sldNum" sz="quarter" idx="12"/>
          </p:nvPr>
        </p:nvSpPr>
        <p:spPr/>
        <p:txBody>
          <a:bodyPr/>
          <a:lstStyle/>
          <a:p>
            <a:fld id="{48F63A3B-78C7-47BE-AE5E-E10140E04643}" type="slidenum">
              <a:rPr lang="en-US" smtClean="0"/>
              <a:pPr/>
              <a:t>18</a:t>
            </a:fld>
            <a:endParaRPr lang="en-US"/>
          </a:p>
        </p:txBody>
      </p:sp>
      <p:pic>
        <p:nvPicPr>
          <p:cNvPr id="7" name="Content Placeholder 6">
            <a:extLst>
              <a:ext uri="{FF2B5EF4-FFF2-40B4-BE49-F238E27FC236}">
                <a16:creationId xmlns:a16="http://schemas.microsoft.com/office/drawing/2014/main" id="{3F53177B-22BB-C70E-F50D-4A1BAF02A5A3}"/>
              </a:ext>
            </a:extLst>
          </p:cNvPr>
          <p:cNvPicPr>
            <a:picLocks noGrp="1" noChangeAspect="1"/>
          </p:cNvPicPr>
          <p:nvPr>
            <p:ph idx="1"/>
          </p:nvPr>
        </p:nvPicPr>
        <p:blipFill>
          <a:blip r:embed="rId2"/>
          <a:stretch>
            <a:fillRect/>
          </a:stretch>
        </p:blipFill>
        <p:spPr>
          <a:xfrm>
            <a:off x="978147" y="767470"/>
            <a:ext cx="10256581" cy="5401807"/>
          </a:xfrm>
        </p:spPr>
      </p:pic>
    </p:spTree>
    <p:extLst>
      <p:ext uri="{BB962C8B-B14F-4D97-AF65-F5344CB8AC3E}">
        <p14:creationId xmlns:p14="http://schemas.microsoft.com/office/powerpoint/2010/main" val="2124204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CCA60-5DD9-04CC-F19B-1DE8DF6DB627}"/>
              </a:ext>
            </a:extLst>
          </p:cNvPr>
          <p:cNvSpPr>
            <a:spLocks noGrp="1"/>
          </p:cNvSpPr>
          <p:nvPr>
            <p:ph type="title"/>
          </p:nvPr>
        </p:nvSpPr>
        <p:spPr>
          <a:xfrm>
            <a:off x="838200" y="125260"/>
            <a:ext cx="10515600" cy="652354"/>
          </a:xfrm>
        </p:spPr>
        <p:txBody>
          <a:bodyPr>
            <a:normAutofit fontScale="90000"/>
          </a:bodyPr>
          <a:lstStyle/>
          <a:p>
            <a:r>
              <a:rPr lang="en-US">
                <a:latin typeface="Tenorite"/>
              </a:rPr>
              <a:t>Study Model</a:t>
            </a:r>
            <a:endParaRPr lang="en-US"/>
          </a:p>
        </p:txBody>
      </p:sp>
      <p:sp>
        <p:nvSpPr>
          <p:cNvPr id="4" name="Slide Number Placeholder 3">
            <a:extLst>
              <a:ext uri="{FF2B5EF4-FFF2-40B4-BE49-F238E27FC236}">
                <a16:creationId xmlns:a16="http://schemas.microsoft.com/office/drawing/2014/main" id="{8864D85F-A01F-3A4B-C0CA-436531987C44}"/>
              </a:ext>
            </a:extLst>
          </p:cNvPr>
          <p:cNvSpPr>
            <a:spLocks noGrp="1"/>
          </p:cNvSpPr>
          <p:nvPr>
            <p:ph type="sldNum" sz="quarter" idx="12"/>
          </p:nvPr>
        </p:nvSpPr>
        <p:spPr/>
        <p:txBody>
          <a:bodyPr/>
          <a:lstStyle/>
          <a:p>
            <a:fld id="{48F63A3B-78C7-47BE-AE5E-E10140E04643}" type="slidenum">
              <a:rPr lang="en-US" smtClean="0"/>
              <a:pPr/>
              <a:t>19</a:t>
            </a:fld>
            <a:endParaRPr lang="en-US"/>
          </a:p>
        </p:txBody>
      </p:sp>
      <p:pic>
        <p:nvPicPr>
          <p:cNvPr id="6" name="Content Placeholder 5">
            <a:extLst>
              <a:ext uri="{FF2B5EF4-FFF2-40B4-BE49-F238E27FC236}">
                <a16:creationId xmlns:a16="http://schemas.microsoft.com/office/drawing/2014/main" id="{FD52AC69-D4B5-13F7-8362-FBA456BFE36A}"/>
              </a:ext>
            </a:extLst>
          </p:cNvPr>
          <p:cNvPicPr>
            <a:picLocks noGrp="1" noChangeAspect="1"/>
          </p:cNvPicPr>
          <p:nvPr>
            <p:ph idx="1"/>
          </p:nvPr>
        </p:nvPicPr>
        <p:blipFill>
          <a:blip r:embed="rId3"/>
          <a:stretch>
            <a:fillRect/>
          </a:stretch>
        </p:blipFill>
        <p:spPr>
          <a:xfrm>
            <a:off x="837950" y="767470"/>
            <a:ext cx="10516099" cy="5391369"/>
          </a:xfrm>
        </p:spPr>
      </p:pic>
    </p:spTree>
    <p:extLst>
      <p:ext uri="{BB962C8B-B14F-4D97-AF65-F5344CB8AC3E}">
        <p14:creationId xmlns:p14="http://schemas.microsoft.com/office/powerpoint/2010/main" val="3577291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2B23D-1183-9C45-8088-EA0C45C4C5FA}"/>
              </a:ext>
            </a:extLst>
          </p:cNvPr>
          <p:cNvSpPr>
            <a:spLocks noGrp="1"/>
          </p:cNvSpPr>
          <p:nvPr>
            <p:ph type="ctrTitle"/>
          </p:nvPr>
        </p:nvSpPr>
        <p:spPr/>
        <p:txBody>
          <a:bodyPr>
            <a:normAutofit/>
          </a:bodyPr>
          <a:lstStyle/>
          <a:p>
            <a:r>
              <a:rPr lang="en-US" sz="4000"/>
              <a:t>Welcome &amp; Introductions</a:t>
            </a:r>
          </a:p>
        </p:txBody>
      </p:sp>
      <p:sp>
        <p:nvSpPr>
          <p:cNvPr id="6" name="Text Placeholder 5">
            <a:extLst>
              <a:ext uri="{FF2B5EF4-FFF2-40B4-BE49-F238E27FC236}">
                <a16:creationId xmlns:a16="http://schemas.microsoft.com/office/drawing/2014/main" id="{C6E878B6-7FF1-8F72-31C5-01C8EB5BB459}"/>
              </a:ext>
            </a:extLst>
          </p:cNvPr>
          <p:cNvSpPr txBox="1">
            <a:spLocks/>
          </p:cNvSpPr>
          <p:nvPr/>
        </p:nvSpPr>
        <p:spPr bwMode="black">
          <a:xfrm>
            <a:off x="822960" y="5568696"/>
            <a:ext cx="8710146" cy="939108"/>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400" kern="1200">
                <a:solidFill>
                  <a:schemeClr val="tx2"/>
                </a:solidFill>
                <a:latin typeface="Tenorite" pitchFamily="2" charset="0"/>
                <a:ea typeface="+mn-ea"/>
                <a:cs typeface="+mn-cs"/>
              </a:defRPr>
            </a:lvl1pPr>
            <a:lvl2pPr marL="685800" indent="-228600" algn="l" defTabSz="914400" rtl="0" eaLnBrk="1" latinLnBrk="0" hangingPunct="1">
              <a:lnSpc>
                <a:spcPct val="100000"/>
              </a:lnSpc>
              <a:spcBef>
                <a:spcPts val="0"/>
              </a:spcBef>
              <a:spcAft>
                <a:spcPts val="1000"/>
              </a:spcAft>
              <a:buClr>
                <a:schemeClr val="accent1"/>
              </a:buClr>
              <a:buFont typeface="System Font Regular"/>
              <a:buChar char="–"/>
              <a:defRPr sz="2100" kern="1200">
                <a:solidFill>
                  <a:schemeClr val="tx2"/>
                </a:solidFill>
                <a:latin typeface="Tenorite" pitchFamily="2" charset="0"/>
                <a:ea typeface="+mn-ea"/>
                <a:cs typeface="+mn-cs"/>
              </a:defRPr>
            </a:lvl2pPr>
            <a:lvl3pPr marL="1143000"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700" kern="1200">
                <a:solidFill>
                  <a:schemeClr val="tx2"/>
                </a:solidFill>
                <a:latin typeface="Tenorite" pitchFamily="2" charset="0"/>
                <a:ea typeface="+mn-ea"/>
                <a:cs typeface="+mn-cs"/>
              </a:defRPr>
            </a:lvl3pPr>
            <a:lvl4pPr marL="1600200"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700" kern="1200">
                <a:solidFill>
                  <a:schemeClr val="tx2"/>
                </a:solidFill>
                <a:latin typeface="Tenorite" pitchFamily="2" charset="0"/>
                <a:ea typeface="+mn-ea"/>
                <a:cs typeface="+mn-cs"/>
              </a:defRPr>
            </a:lvl4pPr>
            <a:lvl5pPr marL="2057400"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700" kern="1200">
                <a:solidFill>
                  <a:schemeClr val="tx2"/>
                </a:solidFill>
                <a:latin typeface="Tenorit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Tenorite"/>
              </a:rPr>
              <a:t>Liz Jones </a:t>
            </a:r>
            <a:r>
              <a:rPr lang="en-US">
                <a:solidFill>
                  <a:schemeClr val="accent3"/>
                </a:solidFill>
              </a:rPr>
              <a:t>|</a:t>
            </a:r>
            <a:r>
              <a:rPr lang="en-US"/>
              <a:t> </a:t>
            </a:r>
            <a:r>
              <a:rPr lang="en-US">
                <a:latin typeface="Tenorite"/>
              </a:rPr>
              <a:t>Senior Community Outreach Coordinator</a:t>
            </a:r>
            <a:endParaRPr lang="en-US"/>
          </a:p>
        </p:txBody>
      </p:sp>
    </p:spTree>
    <p:extLst>
      <p:ext uri="{BB962C8B-B14F-4D97-AF65-F5344CB8AC3E}">
        <p14:creationId xmlns:p14="http://schemas.microsoft.com/office/powerpoint/2010/main" val="940216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CCA60-5DD9-04CC-F19B-1DE8DF6DB627}"/>
              </a:ext>
            </a:extLst>
          </p:cNvPr>
          <p:cNvSpPr>
            <a:spLocks noGrp="1"/>
          </p:cNvSpPr>
          <p:nvPr>
            <p:ph type="title"/>
          </p:nvPr>
        </p:nvSpPr>
        <p:spPr>
          <a:xfrm>
            <a:off x="838200" y="125260"/>
            <a:ext cx="10515600" cy="652354"/>
          </a:xfrm>
        </p:spPr>
        <p:txBody>
          <a:bodyPr>
            <a:normAutofit fontScale="90000"/>
          </a:bodyPr>
          <a:lstStyle/>
          <a:p>
            <a:r>
              <a:rPr lang="en-US">
                <a:latin typeface="Tenorite"/>
              </a:rPr>
              <a:t>Study Model</a:t>
            </a:r>
            <a:endParaRPr lang="en-US"/>
          </a:p>
        </p:txBody>
      </p:sp>
      <p:sp>
        <p:nvSpPr>
          <p:cNvPr id="4" name="Slide Number Placeholder 3">
            <a:extLst>
              <a:ext uri="{FF2B5EF4-FFF2-40B4-BE49-F238E27FC236}">
                <a16:creationId xmlns:a16="http://schemas.microsoft.com/office/drawing/2014/main" id="{8864D85F-A01F-3A4B-C0CA-436531987C44}"/>
              </a:ext>
            </a:extLst>
          </p:cNvPr>
          <p:cNvSpPr>
            <a:spLocks noGrp="1"/>
          </p:cNvSpPr>
          <p:nvPr>
            <p:ph type="sldNum" sz="quarter" idx="12"/>
          </p:nvPr>
        </p:nvSpPr>
        <p:spPr/>
        <p:txBody>
          <a:bodyPr/>
          <a:lstStyle/>
          <a:p>
            <a:fld id="{48F63A3B-78C7-47BE-AE5E-E10140E04643}" type="slidenum">
              <a:rPr lang="en-US" smtClean="0"/>
              <a:pPr/>
              <a:t>20</a:t>
            </a:fld>
            <a:endParaRPr lang="en-US"/>
          </a:p>
        </p:txBody>
      </p:sp>
      <p:pic>
        <p:nvPicPr>
          <p:cNvPr id="7" name="Content Placeholder 6">
            <a:extLst>
              <a:ext uri="{FF2B5EF4-FFF2-40B4-BE49-F238E27FC236}">
                <a16:creationId xmlns:a16="http://schemas.microsoft.com/office/drawing/2014/main" id="{3432D150-8913-55AF-235B-6C37F15B09BD}"/>
              </a:ext>
            </a:extLst>
          </p:cNvPr>
          <p:cNvPicPr>
            <a:picLocks noGrp="1" noChangeAspect="1"/>
          </p:cNvPicPr>
          <p:nvPr>
            <p:ph idx="1"/>
          </p:nvPr>
        </p:nvPicPr>
        <p:blipFill>
          <a:blip r:embed="rId3"/>
          <a:stretch>
            <a:fillRect/>
          </a:stretch>
        </p:blipFill>
        <p:spPr>
          <a:xfrm>
            <a:off x="730824" y="704839"/>
            <a:ext cx="10730352" cy="5443560"/>
          </a:xfrm>
        </p:spPr>
      </p:pic>
    </p:spTree>
    <p:extLst>
      <p:ext uri="{BB962C8B-B14F-4D97-AF65-F5344CB8AC3E}">
        <p14:creationId xmlns:p14="http://schemas.microsoft.com/office/powerpoint/2010/main" val="3963278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CCA60-5DD9-04CC-F19B-1DE8DF6DB627}"/>
              </a:ext>
            </a:extLst>
          </p:cNvPr>
          <p:cNvSpPr>
            <a:spLocks noGrp="1"/>
          </p:cNvSpPr>
          <p:nvPr>
            <p:ph type="title"/>
          </p:nvPr>
        </p:nvSpPr>
        <p:spPr>
          <a:xfrm>
            <a:off x="838200" y="125260"/>
            <a:ext cx="10515600" cy="652354"/>
          </a:xfrm>
        </p:spPr>
        <p:txBody>
          <a:bodyPr>
            <a:normAutofit fontScale="90000"/>
          </a:bodyPr>
          <a:lstStyle/>
          <a:p>
            <a:r>
              <a:rPr lang="en-US">
                <a:latin typeface="Tenorite"/>
              </a:rPr>
              <a:t>Study Model</a:t>
            </a:r>
            <a:endParaRPr lang="en-US"/>
          </a:p>
        </p:txBody>
      </p:sp>
      <p:sp>
        <p:nvSpPr>
          <p:cNvPr id="4" name="Slide Number Placeholder 3">
            <a:extLst>
              <a:ext uri="{FF2B5EF4-FFF2-40B4-BE49-F238E27FC236}">
                <a16:creationId xmlns:a16="http://schemas.microsoft.com/office/drawing/2014/main" id="{8864D85F-A01F-3A4B-C0CA-436531987C44}"/>
              </a:ext>
            </a:extLst>
          </p:cNvPr>
          <p:cNvSpPr>
            <a:spLocks noGrp="1"/>
          </p:cNvSpPr>
          <p:nvPr>
            <p:ph type="sldNum" sz="quarter" idx="12"/>
          </p:nvPr>
        </p:nvSpPr>
        <p:spPr/>
        <p:txBody>
          <a:bodyPr/>
          <a:lstStyle/>
          <a:p>
            <a:fld id="{48F63A3B-78C7-47BE-AE5E-E10140E04643}" type="slidenum">
              <a:rPr lang="en-US" smtClean="0"/>
              <a:pPr/>
              <a:t>21</a:t>
            </a:fld>
            <a:endParaRPr lang="en-US"/>
          </a:p>
        </p:txBody>
      </p:sp>
      <p:pic>
        <p:nvPicPr>
          <p:cNvPr id="6" name="Content Placeholder 5">
            <a:extLst>
              <a:ext uri="{FF2B5EF4-FFF2-40B4-BE49-F238E27FC236}">
                <a16:creationId xmlns:a16="http://schemas.microsoft.com/office/drawing/2014/main" id="{55FBCDBD-7616-027C-CA98-D31CC68F6D6A}"/>
              </a:ext>
            </a:extLst>
          </p:cNvPr>
          <p:cNvPicPr>
            <a:picLocks noGrp="1" noChangeAspect="1"/>
          </p:cNvPicPr>
          <p:nvPr>
            <p:ph idx="1"/>
          </p:nvPr>
        </p:nvPicPr>
        <p:blipFill>
          <a:blip r:embed="rId3"/>
          <a:stretch>
            <a:fillRect/>
          </a:stretch>
        </p:blipFill>
        <p:spPr>
          <a:xfrm>
            <a:off x="772577" y="725716"/>
            <a:ext cx="10646845" cy="5401807"/>
          </a:xfrm>
        </p:spPr>
      </p:pic>
    </p:spTree>
    <p:extLst>
      <p:ext uri="{BB962C8B-B14F-4D97-AF65-F5344CB8AC3E}">
        <p14:creationId xmlns:p14="http://schemas.microsoft.com/office/powerpoint/2010/main" val="11890527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F76AB7-8B57-FCD6-9B9B-A9C7EC44075B}"/>
              </a:ext>
            </a:extLst>
          </p:cNvPr>
          <p:cNvSpPr>
            <a:spLocks noGrp="1"/>
          </p:cNvSpPr>
          <p:nvPr>
            <p:ph type="title"/>
          </p:nvPr>
        </p:nvSpPr>
        <p:spPr/>
        <p:txBody>
          <a:bodyPr/>
          <a:lstStyle/>
          <a:p>
            <a:r>
              <a:rPr lang="en-US">
                <a:latin typeface="Tenorite"/>
              </a:rPr>
              <a:t>Site Redevelopment Feasibility Study</a:t>
            </a:r>
            <a:endParaRPr lang="en-US"/>
          </a:p>
        </p:txBody>
      </p:sp>
      <p:sp>
        <p:nvSpPr>
          <p:cNvPr id="6" name="Content Placeholder 5">
            <a:extLst>
              <a:ext uri="{FF2B5EF4-FFF2-40B4-BE49-F238E27FC236}">
                <a16:creationId xmlns:a16="http://schemas.microsoft.com/office/drawing/2014/main" id="{47257D52-6362-F78F-7F7E-0FCC7C0FA76E}"/>
              </a:ext>
            </a:extLst>
          </p:cNvPr>
          <p:cNvSpPr>
            <a:spLocks noGrp="1"/>
          </p:cNvSpPr>
          <p:nvPr>
            <p:ph idx="1"/>
          </p:nvPr>
        </p:nvSpPr>
        <p:spPr>
          <a:xfrm>
            <a:off x="838200" y="1362455"/>
            <a:ext cx="10515600" cy="4785426"/>
          </a:xfrm>
        </p:spPr>
        <p:txBody>
          <a:bodyPr vert="horz" lIns="91440" tIns="45720" rIns="91440" bIns="45720" rtlCol="0" anchor="t">
            <a:normAutofit lnSpcReduction="10000"/>
          </a:bodyPr>
          <a:lstStyle/>
          <a:p>
            <a:r>
              <a:rPr lang="en-US">
                <a:latin typeface="Tenorite"/>
              </a:rPr>
              <a:t>Community leaders continuing to advocate for a station located at the Arcade St. &amp; Neid Ln. intersection</a:t>
            </a:r>
          </a:p>
          <a:p>
            <a:pPr lvl="1"/>
            <a:r>
              <a:rPr lang="en-US">
                <a:latin typeface="Tenorite"/>
              </a:rPr>
              <a:t>Work order issued to </a:t>
            </a:r>
            <a:r>
              <a:rPr lang="en-US">
                <a:latin typeface="Tenorite"/>
                <a:hlinkClick r:id="rId2"/>
              </a:rPr>
              <a:t>HR&amp;A Advisors</a:t>
            </a:r>
            <a:r>
              <a:rPr lang="en-US">
                <a:latin typeface="Tenorite"/>
              </a:rPr>
              <a:t> (Real Estate &amp; Economic Development) for a Site Redevelopment Feasibility Analysis (March – June)</a:t>
            </a:r>
          </a:p>
          <a:p>
            <a:pPr lvl="2"/>
            <a:r>
              <a:rPr lang="en-US" sz="2100">
                <a:latin typeface="Tenorite"/>
              </a:rPr>
              <a:t>Lead and funded by the Purple Line BRT project</a:t>
            </a:r>
          </a:p>
          <a:p>
            <a:pPr lvl="2"/>
            <a:r>
              <a:rPr lang="en-US" sz="2100">
                <a:latin typeface="Tenorite"/>
              </a:rPr>
              <a:t>Participants: Metro Transit TOD Office, Met Council Real Estate Office, Ramsey County, City of Saint Paul (Planning &amp; Economic Development, Housing &amp; Redevelopment Authority), Saint Paul Port Authority, Community Councils (Payne-Phalen, Dayton’s Bluff), East Side Area Business Association</a:t>
            </a:r>
          </a:p>
          <a:p>
            <a:pPr lvl="1"/>
            <a:r>
              <a:rPr lang="en-US">
                <a:latin typeface="Tenorite"/>
              </a:rPr>
              <a:t>Property owner engagement (early July)</a:t>
            </a:r>
          </a:p>
          <a:p>
            <a:pPr lvl="2"/>
            <a:r>
              <a:rPr lang="en-US" sz="2100">
                <a:latin typeface="Tenorite"/>
              </a:rPr>
              <a:t>Discuss potential site redevelopment under A2 and Neid Ln. Extension to Phalen Blvd. options</a:t>
            </a:r>
          </a:p>
          <a:p>
            <a:endParaRPr lang="en-US"/>
          </a:p>
          <a:p>
            <a:pPr lvl="1"/>
            <a:endParaRPr lang="en-US"/>
          </a:p>
        </p:txBody>
      </p:sp>
      <p:sp>
        <p:nvSpPr>
          <p:cNvPr id="7" name="Slide Number Placeholder 3">
            <a:extLst>
              <a:ext uri="{FF2B5EF4-FFF2-40B4-BE49-F238E27FC236}">
                <a16:creationId xmlns:a16="http://schemas.microsoft.com/office/drawing/2014/main" id="{F0724508-0BD2-BF5A-1FEB-4B96082C6F39}"/>
              </a:ext>
            </a:extLst>
          </p:cNvPr>
          <p:cNvSpPr>
            <a:spLocks noGrp="1"/>
          </p:cNvSpPr>
          <p:nvPr>
            <p:ph type="sldNum" sz="quarter" idx="12"/>
          </p:nvPr>
        </p:nvSpPr>
        <p:spPr>
          <a:xfrm>
            <a:off x="838200" y="6171773"/>
            <a:ext cx="1462668" cy="365125"/>
          </a:xfrm>
        </p:spPr>
        <p:txBody>
          <a:bodyPr/>
          <a:lstStyle/>
          <a:p>
            <a:fld id="{48F63A3B-78C7-47BE-AE5E-E10140E04643}" type="slidenum">
              <a:rPr lang="en-US" smtClean="0"/>
              <a:pPr/>
              <a:t>22</a:t>
            </a:fld>
            <a:endParaRPr lang="en-US"/>
          </a:p>
        </p:txBody>
      </p:sp>
    </p:spTree>
    <p:extLst>
      <p:ext uri="{BB962C8B-B14F-4D97-AF65-F5344CB8AC3E}">
        <p14:creationId xmlns:p14="http://schemas.microsoft.com/office/powerpoint/2010/main" val="2435831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F76AB7-8B57-FCD6-9B9B-A9C7EC44075B}"/>
              </a:ext>
            </a:extLst>
          </p:cNvPr>
          <p:cNvSpPr>
            <a:spLocks noGrp="1"/>
          </p:cNvSpPr>
          <p:nvPr>
            <p:ph type="title"/>
          </p:nvPr>
        </p:nvSpPr>
        <p:spPr/>
        <p:txBody>
          <a:bodyPr/>
          <a:lstStyle/>
          <a:p>
            <a:r>
              <a:rPr lang="en-US">
                <a:latin typeface="Tenorite"/>
              </a:rPr>
              <a:t>Study Goals</a:t>
            </a:r>
            <a:endParaRPr lang="en-US"/>
          </a:p>
        </p:txBody>
      </p:sp>
      <p:sp>
        <p:nvSpPr>
          <p:cNvPr id="6" name="Content Placeholder 5">
            <a:extLst>
              <a:ext uri="{FF2B5EF4-FFF2-40B4-BE49-F238E27FC236}">
                <a16:creationId xmlns:a16="http://schemas.microsoft.com/office/drawing/2014/main" id="{47257D52-6362-F78F-7F7E-0FCC7C0FA76E}"/>
              </a:ext>
            </a:extLst>
          </p:cNvPr>
          <p:cNvSpPr>
            <a:spLocks noGrp="1"/>
          </p:cNvSpPr>
          <p:nvPr>
            <p:ph idx="1"/>
          </p:nvPr>
        </p:nvSpPr>
        <p:spPr>
          <a:xfrm>
            <a:off x="838200" y="1362455"/>
            <a:ext cx="10796336" cy="4815504"/>
          </a:xfrm>
        </p:spPr>
        <p:txBody>
          <a:bodyPr vert="horz" lIns="91440" tIns="45720" rIns="91440" bIns="45720" rtlCol="0" anchor="t">
            <a:normAutofit lnSpcReduction="10000"/>
          </a:bodyPr>
          <a:lstStyle/>
          <a:p>
            <a:r>
              <a:rPr lang="en-US">
                <a:latin typeface="Tenorite"/>
              </a:rPr>
              <a:t>Understand redevelopment potential of </a:t>
            </a:r>
            <a:r>
              <a:rPr lang="en-US" err="1">
                <a:latin typeface="Tenorite"/>
              </a:rPr>
              <a:t>Glimcher</a:t>
            </a:r>
            <a:r>
              <a:rPr lang="en-US">
                <a:latin typeface="Tenorite"/>
              </a:rPr>
              <a:t> Group and City of Saint Paul properties under A2 and </a:t>
            </a:r>
            <a:r>
              <a:rPr lang="en-US" err="1">
                <a:latin typeface="Tenorite"/>
              </a:rPr>
              <a:t>Neid</a:t>
            </a:r>
            <a:r>
              <a:rPr lang="en-US">
                <a:latin typeface="Tenorite"/>
              </a:rPr>
              <a:t> Ln. extension to Phalen Blvd. scenarios</a:t>
            </a:r>
            <a:endParaRPr lang="en-US"/>
          </a:p>
          <a:p>
            <a:pPr lvl="1"/>
            <a:r>
              <a:rPr lang="en-US">
                <a:latin typeface="Tenorite"/>
              </a:rPr>
              <a:t>Takes into account costs of constructing envisioned redevelopment and current market assumptions around rents, leasing trends, vacancy, and financing rates</a:t>
            </a:r>
          </a:p>
          <a:p>
            <a:pPr lvl="1"/>
            <a:r>
              <a:rPr lang="en-US">
                <a:latin typeface="Tenorite"/>
              </a:rPr>
              <a:t>Outcomes include potential financial return to </a:t>
            </a:r>
            <a:r>
              <a:rPr lang="en-US" err="1">
                <a:latin typeface="Tenorite"/>
              </a:rPr>
              <a:t>Glimcher</a:t>
            </a:r>
            <a:r>
              <a:rPr lang="en-US">
                <a:latin typeface="Tenorite"/>
              </a:rPr>
              <a:t> Group and public investment required under each scenario</a:t>
            </a:r>
          </a:p>
          <a:p>
            <a:r>
              <a:rPr lang="en-US">
                <a:latin typeface="Tenorite"/>
              </a:rPr>
              <a:t>Engage Payne-Phalen District Council, ESABA, and City of Saint Paul in discussing TOD implications of each scenario</a:t>
            </a:r>
            <a:endParaRPr lang="en-US"/>
          </a:p>
          <a:p>
            <a:pPr lvl="1"/>
            <a:r>
              <a:rPr lang="en-US">
                <a:latin typeface="Tenorite"/>
              </a:rPr>
              <a:t>Agreement on need to include affordable housing and ground-level retail</a:t>
            </a:r>
          </a:p>
          <a:p>
            <a:r>
              <a:rPr lang="en-US">
                <a:latin typeface="Tenorite"/>
              </a:rPr>
              <a:t>Present outcomes to </a:t>
            </a:r>
            <a:r>
              <a:rPr lang="en-US" err="1">
                <a:latin typeface="Tenorite"/>
              </a:rPr>
              <a:t>Glimcher</a:t>
            </a:r>
            <a:r>
              <a:rPr lang="en-US">
                <a:latin typeface="Tenorite"/>
              </a:rPr>
              <a:t> Group to gauge interest in </a:t>
            </a:r>
            <a:r>
              <a:rPr lang="en-US" err="1">
                <a:latin typeface="Tenorite"/>
              </a:rPr>
              <a:t>Neid</a:t>
            </a:r>
            <a:r>
              <a:rPr lang="en-US">
                <a:latin typeface="Tenorite"/>
              </a:rPr>
              <a:t> Ln. Extension to Phalen Blvd.</a:t>
            </a:r>
            <a:endParaRPr lang="en-US"/>
          </a:p>
          <a:p>
            <a:endParaRPr lang="en-US"/>
          </a:p>
          <a:p>
            <a:pPr lvl="1"/>
            <a:endParaRPr lang="en-US"/>
          </a:p>
        </p:txBody>
      </p:sp>
      <p:sp>
        <p:nvSpPr>
          <p:cNvPr id="7" name="Slide Number Placeholder 3">
            <a:extLst>
              <a:ext uri="{FF2B5EF4-FFF2-40B4-BE49-F238E27FC236}">
                <a16:creationId xmlns:a16="http://schemas.microsoft.com/office/drawing/2014/main" id="{F0724508-0BD2-BF5A-1FEB-4B96082C6F39}"/>
              </a:ext>
            </a:extLst>
          </p:cNvPr>
          <p:cNvSpPr>
            <a:spLocks noGrp="1"/>
          </p:cNvSpPr>
          <p:nvPr>
            <p:ph type="sldNum" sz="quarter" idx="12"/>
          </p:nvPr>
        </p:nvSpPr>
        <p:spPr>
          <a:xfrm>
            <a:off x="838200" y="6171773"/>
            <a:ext cx="1462668" cy="365125"/>
          </a:xfrm>
        </p:spPr>
        <p:txBody>
          <a:bodyPr/>
          <a:lstStyle/>
          <a:p>
            <a:fld id="{48F63A3B-78C7-47BE-AE5E-E10140E04643}" type="slidenum">
              <a:rPr lang="en-US" smtClean="0"/>
              <a:pPr/>
              <a:t>23</a:t>
            </a:fld>
            <a:endParaRPr lang="en-US"/>
          </a:p>
        </p:txBody>
      </p:sp>
    </p:spTree>
    <p:extLst>
      <p:ext uri="{BB962C8B-B14F-4D97-AF65-F5344CB8AC3E}">
        <p14:creationId xmlns:p14="http://schemas.microsoft.com/office/powerpoint/2010/main" val="900166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46DA7-AFF5-31F9-3583-E7F42A63DDE9}"/>
              </a:ext>
            </a:extLst>
          </p:cNvPr>
          <p:cNvSpPr>
            <a:spLocks noGrp="1"/>
          </p:cNvSpPr>
          <p:nvPr>
            <p:ph type="title"/>
          </p:nvPr>
        </p:nvSpPr>
        <p:spPr>
          <a:xfrm>
            <a:off x="838200" y="1"/>
            <a:ext cx="10515600" cy="572278"/>
          </a:xfrm>
        </p:spPr>
        <p:txBody>
          <a:bodyPr>
            <a:normAutofit fontScale="90000"/>
          </a:bodyPr>
          <a:lstStyle/>
          <a:p>
            <a:r>
              <a:rPr lang="en-US">
                <a:latin typeface="Tenorite"/>
              </a:rPr>
              <a:t> Neid Ln. extension to Phalen Blvd.</a:t>
            </a:r>
          </a:p>
        </p:txBody>
      </p:sp>
      <p:sp>
        <p:nvSpPr>
          <p:cNvPr id="3" name="TextBox 2">
            <a:extLst>
              <a:ext uri="{FF2B5EF4-FFF2-40B4-BE49-F238E27FC236}">
                <a16:creationId xmlns:a16="http://schemas.microsoft.com/office/drawing/2014/main" id="{E2E08222-1C27-F8DA-67A2-C4048D3996E9}"/>
              </a:ext>
            </a:extLst>
          </p:cNvPr>
          <p:cNvSpPr txBox="1"/>
          <p:nvPr/>
        </p:nvSpPr>
        <p:spPr>
          <a:xfrm>
            <a:off x="516048" y="5916389"/>
            <a:ext cx="1104522" cy="369332"/>
          </a:xfrm>
          <a:prstGeom prst="rect">
            <a:avLst/>
          </a:prstGeom>
          <a:solidFill>
            <a:schemeClr val="bg1">
              <a:alpha val="50000"/>
            </a:schemeClr>
          </a:solidFill>
        </p:spPr>
        <p:txBody>
          <a:bodyPr wrap="square" rtlCol="0">
            <a:spAutoFit/>
          </a:bodyPr>
          <a:lstStyle/>
          <a:p>
            <a:r>
              <a:rPr lang="en-US"/>
              <a:t>Option 1</a:t>
            </a:r>
          </a:p>
        </p:txBody>
      </p:sp>
      <p:sp>
        <p:nvSpPr>
          <p:cNvPr id="8" name="Rectangle 7">
            <a:extLst>
              <a:ext uri="{FF2B5EF4-FFF2-40B4-BE49-F238E27FC236}">
                <a16:creationId xmlns:a16="http://schemas.microsoft.com/office/drawing/2014/main" id="{3011EEC9-E6AD-F6BE-870B-643309CEFB88}"/>
              </a:ext>
            </a:extLst>
          </p:cNvPr>
          <p:cNvSpPr/>
          <p:nvPr/>
        </p:nvSpPr>
        <p:spPr>
          <a:xfrm>
            <a:off x="0" y="4696810"/>
            <a:ext cx="12191999" cy="20035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F06003BB-7B41-3D1C-A9D3-B7E9265A8EA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310792" y="501922"/>
            <a:ext cx="9576983" cy="6197370"/>
          </a:xfrm>
        </p:spPr>
      </p:pic>
      <p:sp>
        <p:nvSpPr>
          <p:cNvPr id="35" name="Rectangle 34">
            <a:extLst>
              <a:ext uri="{FF2B5EF4-FFF2-40B4-BE49-F238E27FC236}">
                <a16:creationId xmlns:a16="http://schemas.microsoft.com/office/drawing/2014/main" id="{EF5EB60D-A68E-A72B-DC65-DCB6F4F81B02}"/>
              </a:ext>
            </a:extLst>
          </p:cNvPr>
          <p:cNvSpPr/>
          <p:nvPr/>
        </p:nvSpPr>
        <p:spPr>
          <a:xfrm>
            <a:off x="7434635" y="963767"/>
            <a:ext cx="3120258" cy="1740775"/>
          </a:xfrm>
          <a:prstGeom prst="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BBF9419-7857-E79C-2D66-45446E372432}"/>
              </a:ext>
            </a:extLst>
          </p:cNvPr>
          <p:cNvSpPr/>
          <p:nvPr/>
        </p:nvSpPr>
        <p:spPr>
          <a:xfrm>
            <a:off x="7686923" y="2027940"/>
            <a:ext cx="426983" cy="249619"/>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703F066-4121-07C4-49BC-EE28B9C0613F}"/>
              </a:ext>
            </a:extLst>
          </p:cNvPr>
          <p:cNvSpPr/>
          <p:nvPr/>
        </p:nvSpPr>
        <p:spPr>
          <a:xfrm>
            <a:off x="7686923" y="1239663"/>
            <a:ext cx="426983" cy="236481"/>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A4198704-3B99-17D3-6B67-860AFCB5A89F}"/>
              </a:ext>
            </a:extLst>
          </p:cNvPr>
          <p:cNvSpPr txBox="1"/>
          <p:nvPr/>
        </p:nvSpPr>
        <p:spPr>
          <a:xfrm>
            <a:off x="8173027" y="1055731"/>
            <a:ext cx="21388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cs typeface="Calibri"/>
              </a:rPr>
              <a:t>Glimcher</a:t>
            </a:r>
            <a:r>
              <a:rPr lang="en-US">
                <a:cs typeface="Calibri"/>
              </a:rPr>
              <a:t> Group </a:t>
            </a:r>
          </a:p>
          <a:p>
            <a:r>
              <a:rPr lang="en-US">
                <a:cs typeface="Calibri"/>
              </a:rPr>
              <a:t>redevelopment area</a:t>
            </a:r>
          </a:p>
        </p:txBody>
      </p:sp>
      <p:sp>
        <p:nvSpPr>
          <p:cNvPr id="34" name="TextBox 33">
            <a:extLst>
              <a:ext uri="{FF2B5EF4-FFF2-40B4-BE49-F238E27FC236}">
                <a16:creationId xmlns:a16="http://schemas.microsoft.com/office/drawing/2014/main" id="{552A42DB-2505-8527-1D99-FE4BDE054A8C}"/>
              </a:ext>
            </a:extLst>
          </p:cNvPr>
          <p:cNvSpPr txBox="1"/>
          <p:nvPr/>
        </p:nvSpPr>
        <p:spPr>
          <a:xfrm>
            <a:off x="8173029" y="1830868"/>
            <a:ext cx="213885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City of Saint Paul </a:t>
            </a:r>
          </a:p>
          <a:p>
            <a:r>
              <a:rPr lang="en-US">
                <a:cs typeface="Calibri"/>
              </a:rPr>
              <a:t>redevelopment area</a:t>
            </a:r>
          </a:p>
        </p:txBody>
      </p:sp>
    </p:spTree>
    <p:extLst>
      <p:ext uri="{BB962C8B-B14F-4D97-AF65-F5344CB8AC3E}">
        <p14:creationId xmlns:p14="http://schemas.microsoft.com/office/powerpoint/2010/main" val="1354720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46DA7-AFF5-31F9-3583-E7F42A63DDE9}"/>
              </a:ext>
            </a:extLst>
          </p:cNvPr>
          <p:cNvSpPr>
            <a:spLocks noGrp="1"/>
          </p:cNvSpPr>
          <p:nvPr>
            <p:ph type="title"/>
          </p:nvPr>
        </p:nvSpPr>
        <p:spPr>
          <a:xfrm>
            <a:off x="838200" y="1"/>
            <a:ext cx="10515600" cy="572278"/>
          </a:xfrm>
        </p:spPr>
        <p:txBody>
          <a:bodyPr>
            <a:normAutofit fontScale="90000"/>
          </a:bodyPr>
          <a:lstStyle/>
          <a:p>
            <a:r>
              <a:rPr lang="en-US">
                <a:latin typeface="Tenorite"/>
              </a:rPr>
              <a:t> Neid Ln. extension to Phalen Blvd.</a:t>
            </a:r>
          </a:p>
        </p:txBody>
      </p:sp>
      <p:sp>
        <p:nvSpPr>
          <p:cNvPr id="3" name="TextBox 2">
            <a:extLst>
              <a:ext uri="{FF2B5EF4-FFF2-40B4-BE49-F238E27FC236}">
                <a16:creationId xmlns:a16="http://schemas.microsoft.com/office/drawing/2014/main" id="{E2E08222-1C27-F8DA-67A2-C4048D3996E9}"/>
              </a:ext>
            </a:extLst>
          </p:cNvPr>
          <p:cNvSpPr txBox="1"/>
          <p:nvPr/>
        </p:nvSpPr>
        <p:spPr>
          <a:xfrm>
            <a:off x="516048" y="5916389"/>
            <a:ext cx="1104522" cy="369332"/>
          </a:xfrm>
          <a:prstGeom prst="rect">
            <a:avLst/>
          </a:prstGeom>
          <a:solidFill>
            <a:schemeClr val="bg1">
              <a:alpha val="50000"/>
            </a:schemeClr>
          </a:solidFill>
        </p:spPr>
        <p:txBody>
          <a:bodyPr wrap="square" rtlCol="0">
            <a:spAutoFit/>
          </a:bodyPr>
          <a:lstStyle/>
          <a:p>
            <a:r>
              <a:rPr lang="en-US"/>
              <a:t>Option 1</a:t>
            </a:r>
          </a:p>
        </p:txBody>
      </p:sp>
      <p:sp>
        <p:nvSpPr>
          <p:cNvPr id="8" name="Rectangle 7">
            <a:extLst>
              <a:ext uri="{FF2B5EF4-FFF2-40B4-BE49-F238E27FC236}">
                <a16:creationId xmlns:a16="http://schemas.microsoft.com/office/drawing/2014/main" id="{3011EEC9-E6AD-F6BE-870B-643309CEFB88}"/>
              </a:ext>
            </a:extLst>
          </p:cNvPr>
          <p:cNvSpPr/>
          <p:nvPr/>
        </p:nvSpPr>
        <p:spPr>
          <a:xfrm>
            <a:off x="0" y="4696810"/>
            <a:ext cx="12191999" cy="20035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F06003BB-7B41-3D1C-A9D3-B7E9265A8EA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310792" y="501922"/>
            <a:ext cx="9576983" cy="6197370"/>
          </a:xfrm>
        </p:spPr>
      </p:pic>
      <p:sp>
        <p:nvSpPr>
          <p:cNvPr id="35" name="Rectangle 34">
            <a:extLst>
              <a:ext uri="{FF2B5EF4-FFF2-40B4-BE49-F238E27FC236}">
                <a16:creationId xmlns:a16="http://schemas.microsoft.com/office/drawing/2014/main" id="{EF5EB60D-A68E-A72B-DC65-DCB6F4F81B02}"/>
              </a:ext>
            </a:extLst>
          </p:cNvPr>
          <p:cNvSpPr/>
          <p:nvPr/>
        </p:nvSpPr>
        <p:spPr>
          <a:xfrm>
            <a:off x="7333035" y="1554895"/>
            <a:ext cx="3120258" cy="1740775"/>
          </a:xfrm>
          <a:prstGeom prst="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BBF9419-7857-E79C-2D66-45446E372432}"/>
              </a:ext>
            </a:extLst>
          </p:cNvPr>
          <p:cNvSpPr/>
          <p:nvPr/>
        </p:nvSpPr>
        <p:spPr>
          <a:xfrm>
            <a:off x="7585323" y="2619068"/>
            <a:ext cx="426983" cy="249619"/>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703F066-4121-07C4-49BC-EE28B9C0613F}"/>
              </a:ext>
            </a:extLst>
          </p:cNvPr>
          <p:cNvSpPr/>
          <p:nvPr/>
        </p:nvSpPr>
        <p:spPr>
          <a:xfrm>
            <a:off x="7585323" y="1830791"/>
            <a:ext cx="426983" cy="236481"/>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A4198704-3B99-17D3-6B67-860AFCB5A89F}"/>
              </a:ext>
            </a:extLst>
          </p:cNvPr>
          <p:cNvSpPr txBox="1"/>
          <p:nvPr/>
        </p:nvSpPr>
        <p:spPr>
          <a:xfrm>
            <a:off x="8071427" y="1646859"/>
            <a:ext cx="21388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cs typeface="Calibri"/>
              </a:rPr>
              <a:t>Glimcher</a:t>
            </a:r>
            <a:r>
              <a:rPr lang="en-US">
                <a:cs typeface="Calibri"/>
              </a:rPr>
              <a:t> Group </a:t>
            </a:r>
          </a:p>
          <a:p>
            <a:r>
              <a:rPr lang="en-US">
                <a:cs typeface="Calibri"/>
              </a:rPr>
              <a:t>redevelopment area</a:t>
            </a:r>
          </a:p>
        </p:txBody>
      </p:sp>
      <p:sp>
        <p:nvSpPr>
          <p:cNvPr id="34" name="TextBox 33">
            <a:extLst>
              <a:ext uri="{FF2B5EF4-FFF2-40B4-BE49-F238E27FC236}">
                <a16:creationId xmlns:a16="http://schemas.microsoft.com/office/drawing/2014/main" id="{552A42DB-2505-8527-1D99-FE4BDE054A8C}"/>
              </a:ext>
            </a:extLst>
          </p:cNvPr>
          <p:cNvSpPr txBox="1"/>
          <p:nvPr/>
        </p:nvSpPr>
        <p:spPr>
          <a:xfrm>
            <a:off x="8071429" y="2421996"/>
            <a:ext cx="213885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City of Saint Paul </a:t>
            </a:r>
          </a:p>
          <a:p>
            <a:r>
              <a:rPr lang="en-US">
                <a:cs typeface="Calibri"/>
              </a:rPr>
              <a:t>redevelopment area</a:t>
            </a:r>
          </a:p>
        </p:txBody>
      </p:sp>
    </p:spTree>
    <p:extLst>
      <p:ext uri="{BB962C8B-B14F-4D97-AF65-F5344CB8AC3E}">
        <p14:creationId xmlns:p14="http://schemas.microsoft.com/office/powerpoint/2010/main" val="2267379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F987A-00AD-AAB2-6DED-8CA887944FDC}"/>
            </a:ext>
          </a:extLst>
        </p:cNvPr>
        <p:cNvGrpSpPr/>
        <p:nvPr/>
      </p:nvGrpSpPr>
      <p:grpSpPr>
        <a:xfrm>
          <a:off x="0" y="0"/>
          <a:ext cx="0" cy="0"/>
          <a:chOff x="0" y="0"/>
          <a:chExt cx="0" cy="0"/>
        </a:xfrm>
      </p:grpSpPr>
      <p:sp>
        <p:nvSpPr>
          <p:cNvPr id="16" name="Text Placeholder 15">
            <a:extLst>
              <a:ext uri="{FF2B5EF4-FFF2-40B4-BE49-F238E27FC236}">
                <a16:creationId xmlns:a16="http://schemas.microsoft.com/office/drawing/2014/main" id="{576C218D-AEE8-AA41-EFF4-B235D28E3286}"/>
              </a:ext>
            </a:extLst>
          </p:cNvPr>
          <p:cNvSpPr>
            <a:spLocks noGrp="1"/>
          </p:cNvSpPr>
          <p:nvPr>
            <p:ph type="body" sz="quarter" idx="18"/>
          </p:nvPr>
        </p:nvSpPr>
        <p:spPr>
          <a:xfrm>
            <a:off x="822960" y="5568695"/>
            <a:ext cx="7632671" cy="1088135"/>
          </a:xfrm>
        </p:spPr>
        <p:txBody>
          <a:bodyPr>
            <a:normAutofit/>
          </a:bodyPr>
          <a:lstStyle/>
          <a:p>
            <a:r>
              <a:rPr lang="en-US" sz="2400">
                <a:latin typeface="Tenorite"/>
              </a:rPr>
              <a:t>Stephen Smith </a:t>
            </a:r>
            <a:r>
              <a:rPr lang="en-US" sz="2400">
                <a:solidFill>
                  <a:schemeClr val="accent3"/>
                </a:solidFill>
                <a:latin typeface="Tenorite"/>
              </a:rPr>
              <a:t>|</a:t>
            </a:r>
            <a:r>
              <a:rPr lang="en-US" sz="2400">
                <a:latin typeface="Tenorite"/>
              </a:rPr>
              <a:t> Deputy Project Manager</a:t>
            </a:r>
          </a:p>
        </p:txBody>
      </p:sp>
      <p:sp>
        <p:nvSpPr>
          <p:cNvPr id="5" name="Title 4">
            <a:extLst>
              <a:ext uri="{FF2B5EF4-FFF2-40B4-BE49-F238E27FC236}">
                <a16:creationId xmlns:a16="http://schemas.microsoft.com/office/drawing/2014/main" id="{ABD4B857-DE30-05D6-531F-E0CC4ABDC496}"/>
              </a:ext>
            </a:extLst>
          </p:cNvPr>
          <p:cNvSpPr>
            <a:spLocks noGrp="1"/>
          </p:cNvSpPr>
          <p:nvPr>
            <p:ph type="ctrTitle"/>
          </p:nvPr>
        </p:nvSpPr>
        <p:spPr>
          <a:xfrm>
            <a:off x="822960" y="4480560"/>
            <a:ext cx="10915384" cy="1088136"/>
          </a:xfrm>
        </p:spPr>
        <p:txBody>
          <a:bodyPr wrap="square" anchor="b">
            <a:normAutofit/>
          </a:bodyPr>
          <a:lstStyle/>
          <a:p>
            <a:r>
              <a:rPr lang="en-US">
                <a:latin typeface="Tenorite"/>
              </a:rPr>
              <a:t>Purple Line as a Small Starts Project</a:t>
            </a:r>
            <a:endParaRPr lang="en-US"/>
          </a:p>
        </p:txBody>
      </p:sp>
      <p:sp>
        <p:nvSpPr>
          <p:cNvPr id="4" name="Slide Number Placeholder 3">
            <a:extLst>
              <a:ext uri="{FF2B5EF4-FFF2-40B4-BE49-F238E27FC236}">
                <a16:creationId xmlns:a16="http://schemas.microsoft.com/office/drawing/2014/main" id="{E4B02A88-CC75-A37B-58D8-EB53EDCA1A97}"/>
              </a:ext>
              <a:ext uri="{C183D7F6-B498-43B3-948B-1728B52AA6E4}">
                <adec:decorative xmlns:adec="http://schemas.microsoft.com/office/drawing/2017/decorative" val="1"/>
              </a:ext>
            </a:extLst>
          </p:cNvPr>
          <p:cNvSpPr>
            <a:spLocks noGrp="1"/>
          </p:cNvSpPr>
          <p:nvPr>
            <p:ph type="sldNum" sz="quarter" idx="4294967295"/>
          </p:nvPr>
        </p:nvSpPr>
        <p:spPr>
          <a:xfrm>
            <a:off x="0" y="6172200"/>
            <a:ext cx="1462088" cy="365125"/>
          </a:xfrm>
        </p:spPr>
        <p:txBody>
          <a:bodyPr/>
          <a:lstStyle/>
          <a:p>
            <a:pPr>
              <a:spcAft>
                <a:spcPts val="600"/>
              </a:spcAft>
            </a:pPr>
            <a:fld id="{48F63A3B-78C7-47BE-AE5E-E10140E04643}" type="slidenum">
              <a:rPr lang="en-US" smtClean="0"/>
              <a:pPr>
                <a:spcAft>
                  <a:spcPts val="600"/>
                </a:spcAft>
              </a:pPr>
              <a:t>26</a:t>
            </a:fld>
            <a:endParaRPr lang="en-US"/>
          </a:p>
        </p:txBody>
      </p:sp>
    </p:spTree>
    <p:extLst>
      <p:ext uri="{BB962C8B-B14F-4D97-AF65-F5344CB8AC3E}">
        <p14:creationId xmlns:p14="http://schemas.microsoft.com/office/powerpoint/2010/main" val="17044776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876FC-2CD5-C3EE-251B-7AEB5D9095CA}"/>
              </a:ext>
            </a:extLst>
          </p:cNvPr>
          <p:cNvSpPr>
            <a:spLocks noGrp="1"/>
          </p:cNvSpPr>
          <p:nvPr>
            <p:ph type="title"/>
          </p:nvPr>
        </p:nvSpPr>
        <p:spPr/>
        <p:txBody>
          <a:bodyPr>
            <a:normAutofit/>
          </a:bodyPr>
          <a:lstStyle/>
          <a:p>
            <a:r>
              <a:rPr lang="en-US"/>
              <a:t>New Starts vs Small Starts</a:t>
            </a:r>
          </a:p>
        </p:txBody>
      </p:sp>
      <p:sp>
        <p:nvSpPr>
          <p:cNvPr id="3" name="Content Placeholder 2">
            <a:extLst>
              <a:ext uri="{FF2B5EF4-FFF2-40B4-BE49-F238E27FC236}">
                <a16:creationId xmlns:a16="http://schemas.microsoft.com/office/drawing/2014/main" id="{D26330F4-953F-1042-8506-74083D0882AF}"/>
              </a:ext>
            </a:extLst>
          </p:cNvPr>
          <p:cNvSpPr>
            <a:spLocks noGrp="1"/>
          </p:cNvSpPr>
          <p:nvPr>
            <p:ph idx="1"/>
          </p:nvPr>
        </p:nvSpPr>
        <p:spPr>
          <a:xfrm>
            <a:off x="838200" y="1362456"/>
            <a:ext cx="10515600" cy="624388"/>
          </a:xfrm>
        </p:spPr>
        <p:txBody>
          <a:bodyPr/>
          <a:lstStyle/>
          <a:p>
            <a:r>
              <a:rPr lang="en-US"/>
              <a:t>Will need to </a:t>
            </a:r>
            <a:r>
              <a:rPr lang="en-US" b="1" i="1" u="sng"/>
              <a:t>transition</a:t>
            </a:r>
            <a:r>
              <a:rPr lang="en-US"/>
              <a:t> from New Starts </a:t>
            </a:r>
            <a:r>
              <a:rPr lang="en-US" b="1" u="sng"/>
              <a:t>to Small Starts</a:t>
            </a:r>
            <a:r>
              <a:rPr lang="en-US"/>
              <a:t> to remain viable</a:t>
            </a:r>
          </a:p>
        </p:txBody>
      </p:sp>
      <p:sp>
        <p:nvSpPr>
          <p:cNvPr id="4" name="Slide Number Placeholder 3">
            <a:extLst>
              <a:ext uri="{FF2B5EF4-FFF2-40B4-BE49-F238E27FC236}">
                <a16:creationId xmlns:a16="http://schemas.microsoft.com/office/drawing/2014/main" id="{6C0FCF9F-5F23-3362-95CA-345F8112456F}"/>
              </a:ext>
              <a:ext uri="{C183D7F6-B498-43B3-948B-1728B52AA6E4}">
                <adec:decorative xmlns:adec="http://schemas.microsoft.com/office/drawing/2017/decorative" val="1"/>
              </a:ext>
            </a:extLst>
          </p:cNvPr>
          <p:cNvSpPr>
            <a:spLocks noGrp="1"/>
          </p:cNvSpPr>
          <p:nvPr>
            <p:ph type="sldNum" sz="quarter" idx="12"/>
          </p:nvPr>
        </p:nvSpPr>
        <p:spPr/>
        <p:txBody>
          <a:bodyPr/>
          <a:lstStyle/>
          <a:p>
            <a:fld id="{48F63A3B-78C7-47BE-AE5E-E10140E04643}" type="slidenum">
              <a:rPr lang="en-US" smtClean="0"/>
              <a:pPr/>
              <a:t>27</a:t>
            </a:fld>
            <a:endParaRPr lang="en-US"/>
          </a:p>
        </p:txBody>
      </p:sp>
      <p:pic>
        <p:nvPicPr>
          <p:cNvPr id="5" name="Picture 6" descr="Graphic showing the different between a small starts project and a new starts project">
            <a:extLst>
              <a:ext uri="{FF2B5EF4-FFF2-40B4-BE49-F238E27FC236}">
                <a16:creationId xmlns:a16="http://schemas.microsoft.com/office/drawing/2014/main" id="{3ED1F5EE-EB0E-7F3A-768D-E1C81AFA364B}"/>
              </a:ext>
            </a:extLst>
          </p:cNvPr>
          <p:cNvPicPr>
            <a:picLocks noChangeAspect="1"/>
          </p:cNvPicPr>
          <p:nvPr/>
        </p:nvPicPr>
        <p:blipFill>
          <a:blip r:embed="rId3"/>
          <a:stretch>
            <a:fillRect/>
          </a:stretch>
        </p:blipFill>
        <p:spPr>
          <a:xfrm>
            <a:off x="1152525" y="1820902"/>
            <a:ext cx="9886950" cy="2726817"/>
          </a:xfrm>
          <a:prstGeom prst="rect">
            <a:avLst/>
          </a:prstGeom>
        </p:spPr>
      </p:pic>
      <p:sp>
        <p:nvSpPr>
          <p:cNvPr id="6" name="Content Placeholder 2">
            <a:extLst>
              <a:ext uri="{FF2B5EF4-FFF2-40B4-BE49-F238E27FC236}">
                <a16:creationId xmlns:a16="http://schemas.microsoft.com/office/drawing/2014/main" id="{0B2BF4A6-237B-CE67-16E1-55984F99AEDA}"/>
              </a:ext>
            </a:extLst>
          </p:cNvPr>
          <p:cNvSpPr txBox="1">
            <a:spLocks/>
          </p:cNvSpPr>
          <p:nvPr/>
        </p:nvSpPr>
        <p:spPr bwMode="gray">
          <a:xfrm>
            <a:off x="922866" y="4641097"/>
            <a:ext cx="10515600" cy="1443614"/>
          </a:xfrm>
          <a:prstGeom prst="rect">
            <a:avLst/>
          </a:prstGeom>
          <a:noFill/>
        </p:spPr>
        <p:txBody>
          <a:bodyPr vert="horz" lIns="91440" tIns="45720" rIns="91440" bIns="45720" rtlCol="0">
            <a:normAutofit fontScale="85000" lnSpcReduction="2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Tenorite" pitchFamily="2" charset="0"/>
                <a:ea typeface="+mn-ea"/>
                <a:cs typeface="+mn-cs"/>
              </a:defRPr>
            </a:lvl1pPr>
            <a:lvl2pPr marL="685800" indent="-228600" algn="l" defTabSz="914400" rtl="0" eaLnBrk="1" latinLnBrk="0" hangingPunct="1">
              <a:lnSpc>
                <a:spcPct val="100000"/>
              </a:lnSpc>
              <a:spcBef>
                <a:spcPts val="0"/>
              </a:spcBef>
              <a:spcAft>
                <a:spcPts val="1000"/>
              </a:spcAft>
              <a:buClr>
                <a:schemeClr val="accent1"/>
              </a:buClr>
              <a:buFont typeface="System Font Regular"/>
              <a:buChar char="–"/>
              <a:defRPr sz="2100" kern="1200">
                <a:solidFill>
                  <a:schemeClr val="tx2"/>
                </a:solidFill>
                <a:latin typeface="Tenorite" pitchFamily="2" charset="0"/>
                <a:ea typeface="+mn-ea"/>
                <a:cs typeface="+mn-cs"/>
              </a:defRPr>
            </a:lvl2pPr>
            <a:lvl3pPr marL="1143000"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700" kern="1200">
                <a:solidFill>
                  <a:schemeClr val="tx2"/>
                </a:solidFill>
                <a:latin typeface="Tenorite" pitchFamily="2" charset="0"/>
                <a:ea typeface="+mn-ea"/>
                <a:cs typeface="+mn-cs"/>
              </a:defRPr>
            </a:lvl3pPr>
            <a:lvl4pPr marL="1600200"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700" kern="1200">
                <a:solidFill>
                  <a:schemeClr val="tx2"/>
                </a:solidFill>
                <a:latin typeface="Tenorite" pitchFamily="2" charset="0"/>
                <a:ea typeface="+mn-ea"/>
                <a:cs typeface="+mn-cs"/>
              </a:defRPr>
            </a:lvl4pPr>
            <a:lvl5pPr marL="2057400"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700" kern="1200">
                <a:solidFill>
                  <a:schemeClr val="tx2"/>
                </a:solidFill>
                <a:latin typeface="Tenorit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700"/>
              <a:t>Project’s </a:t>
            </a:r>
            <a:r>
              <a:rPr lang="en-US" sz="2700" b="1" i="1" u="sng"/>
              <a:t>scope</a:t>
            </a:r>
            <a:r>
              <a:rPr lang="en-US" sz="2700"/>
              <a:t> will need to be </a:t>
            </a:r>
            <a:r>
              <a:rPr lang="en-US" sz="2700" b="1" i="1" u="sng"/>
              <a:t>reduced</a:t>
            </a:r>
            <a:r>
              <a:rPr lang="en-US" sz="2700"/>
              <a:t> to </a:t>
            </a:r>
            <a:r>
              <a:rPr lang="en-US" sz="2700" b="1" i="1" u="sng"/>
              <a:t>maintain</a:t>
            </a:r>
            <a:r>
              <a:rPr lang="en-US" sz="2700"/>
              <a:t> future federal </a:t>
            </a:r>
            <a:r>
              <a:rPr lang="en-US" sz="2700" b="1" i="1" u="sng"/>
              <a:t>funding eligibility</a:t>
            </a:r>
          </a:p>
          <a:p>
            <a:pPr lvl="1"/>
            <a:r>
              <a:rPr lang="en-US" sz="2300"/>
              <a:t>Elements funded outside of the project by other entities </a:t>
            </a:r>
            <a:r>
              <a:rPr lang="en-US" sz="2300" u="sng"/>
              <a:t>or</a:t>
            </a:r>
            <a:r>
              <a:rPr lang="en-US" sz="2300"/>
              <a:t> not implemented at all</a:t>
            </a:r>
          </a:p>
          <a:p>
            <a:pPr lvl="1"/>
            <a:r>
              <a:rPr lang="en-US" sz="2300" b="1" i="1" u="sng">
                <a:hlinkClick r:id="rId4"/>
              </a:rPr>
              <a:t>See April 4 CMC presentation for a deeper dive on this topic</a:t>
            </a:r>
            <a:endParaRPr lang="en-US" sz="2300" b="1" i="1" u="sng"/>
          </a:p>
        </p:txBody>
      </p:sp>
    </p:spTree>
    <p:extLst>
      <p:ext uri="{BB962C8B-B14F-4D97-AF65-F5344CB8AC3E}">
        <p14:creationId xmlns:p14="http://schemas.microsoft.com/office/powerpoint/2010/main" val="26686187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2B23D-1183-9C45-8088-EA0C45C4C5FA}"/>
              </a:ext>
            </a:extLst>
          </p:cNvPr>
          <p:cNvSpPr>
            <a:spLocks noGrp="1"/>
          </p:cNvSpPr>
          <p:nvPr>
            <p:ph type="ctrTitle"/>
          </p:nvPr>
        </p:nvSpPr>
        <p:spPr/>
        <p:txBody>
          <a:bodyPr>
            <a:normAutofit/>
          </a:bodyPr>
          <a:lstStyle/>
          <a:p>
            <a:r>
              <a:rPr lang="en-US" sz="4000">
                <a:latin typeface="Tenorite"/>
              </a:rPr>
              <a:t>Upcoming CBAC Meetings</a:t>
            </a:r>
            <a:endParaRPr lang="en-US" sz="4000"/>
          </a:p>
        </p:txBody>
      </p:sp>
      <p:sp>
        <p:nvSpPr>
          <p:cNvPr id="8" name="Text Placeholder 5">
            <a:extLst>
              <a:ext uri="{FF2B5EF4-FFF2-40B4-BE49-F238E27FC236}">
                <a16:creationId xmlns:a16="http://schemas.microsoft.com/office/drawing/2014/main" id="{5FEA4A9F-DAD8-C1EA-6C70-289585030D78}"/>
              </a:ext>
            </a:extLst>
          </p:cNvPr>
          <p:cNvSpPr>
            <a:spLocks noGrp="1"/>
          </p:cNvSpPr>
          <p:nvPr>
            <p:ph type="body" sz="quarter" idx="18"/>
          </p:nvPr>
        </p:nvSpPr>
        <p:spPr>
          <a:xfrm>
            <a:off x="822325" y="5568950"/>
            <a:ext cx="8023501" cy="836613"/>
          </a:xfrm>
        </p:spPr>
        <p:txBody>
          <a:bodyPr vert="horz" lIns="91440" tIns="45720" rIns="91440" bIns="45720" rtlCol="0" anchor="t">
            <a:normAutofit/>
          </a:bodyPr>
          <a:lstStyle/>
          <a:p>
            <a:r>
              <a:rPr lang="en-US">
                <a:latin typeface="Tenorite"/>
              </a:rPr>
              <a:t>Liz Jones </a:t>
            </a:r>
            <a:r>
              <a:rPr lang="en-US" sz="2400">
                <a:solidFill>
                  <a:schemeClr val="accent3"/>
                </a:solidFill>
              </a:rPr>
              <a:t>|</a:t>
            </a:r>
            <a:r>
              <a:rPr lang="en-US" sz="2400"/>
              <a:t> </a:t>
            </a:r>
            <a:r>
              <a:rPr lang="en-US">
                <a:latin typeface="Tenorite"/>
              </a:rPr>
              <a:t>Community Outreach &amp; Engagement Lead</a:t>
            </a:r>
          </a:p>
        </p:txBody>
      </p:sp>
    </p:spTree>
    <p:extLst>
      <p:ext uri="{BB962C8B-B14F-4D97-AF65-F5344CB8AC3E}">
        <p14:creationId xmlns:p14="http://schemas.microsoft.com/office/powerpoint/2010/main" val="7008059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AE7EDB-4F17-4381-A80C-BEA9F832C82C}"/>
              </a:ext>
            </a:extLst>
          </p:cNvPr>
          <p:cNvSpPr>
            <a:spLocks noGrp="1"/>
          </p:cNvSpPr>
          <p:nvPr>
            <p:ph type="title"/>
          </p:nvPr>
        </p:nvSpPr>
        <p:spPr/>
        <p:txBody>
          <a:bodyPr/>
          <a:lstStyle/>
          <a:p>
            <a:r>
              <a:rPr lang="en-US">
                <a:latin typeface="Tenorite"/>
              </a:rPr>
              <a:t>CBAC Meeting Look Ahead</a:t>
            </a:r>
            <a:endParaRPr lang="en-US"/>
          </a:p>
        </p:txBody>
      </p:sp>
      <p:sp>
        <p:nvSpPr>
          <p:cNvPr id="8" name="Slide Number Placeholder 3">
            <a:extLst>
              <a:ext uri="{FF2B5EF4-FFF2-40B4-BE49-F238E27FC236}">
                <a16:creationId xmlns:a16="http://schemas.microsoft.com/office/drawing/2014/main" id="{95923C9A-5AC5-4E7F-BCC9-E77A01802E4F}"/>
              </a:ext>
              <a:ext uri="{C183D7F6-B498-43B3-948B-1728B52AA6E4}">
                <adec:decorative xmlns:adec="http://schemas.microsoft.com/office/drawing/2017/decorative" val="1"/>
              </a:ext>
            </a:extLst>
          </p:cNvPr>
          <p:cNvSpPr>
            <a:spLocks noGrp="1"/>
          </p:cNvSpPr>
          <p:nvPr>
            <p:ph type="sldNum" sz="quarter" idx="12"/>
          </p:nvPr>
        </p:nvSpPr>
        <p:spPr>
          <a:xfrm>
            <a:off x="838200" y="6171773"/>
            <a:ext cx="1462668" cy="365125"/>
          </a:xfrm>
        </p:spPr>
        <p:txBody>
          <a:bodyPr/>
          <a:lstStyle/>
          <a:p>
            <a:fld id="{48F63A3B-78C7-47BE-AE5E-E10140E04643}" type="slidenum">
              <a:rPr lang="en-US" smtClean="0"/>
              <a:pPr/>
              <a:t>29</a:t>
            </a:fld>
            <a:endParaRPr lang="en-US"/>
          </a:p>
        </p:txBody>
      </p:sp>
      <p:graphicFrame>
        <p:nvGraphicFramePr>
          <p:cNvPr id="2" name="Table 1" descr="CMC Meeting Look Ahead Agenda Table">
            <a:extLst>
              <a:ext uri="{FF2B5EF4-FFF2-40B4-BE49-F238E27FC236}">
                <a16:creationId xmlns:a16="http://schemas.microsoft.com/office/drawing/2014/main" id="{4828DB40-19BE-200C-5914-DEF9ED2F0F6E}"/>
              </a:ext>
            </a:extLst>
          </p:cNvPr>
          <p:cNvGraphicFramePr>
            <a:graphicFrameLocks/>
          </p:cNvGraphicFramePr>
          <p:nvPr>
            <p:extLst>
              <p:ext uri="{D42A27DB-BD31-4B8C-83A1-F6EECF244321}">
                <p14:modId xmlns:p14="http://schemas.microsoft.com/office/powerpoint/2010/main" val="2219094976"/>
              </p:ext>
            </p:extLst>
          </p:nvPr>
        </p:nvGraphicFramePr>
        <p:xfrm>
          <a:off x="952500" y="2714624"/>
          <a:ext cx="2933700" cy="3172072"/>
        </p:xfrm>
        <a:graphic>
          <a:graphicData uri="http://schemas.openxmlformats.org/drawingml/2006/table">
            <a:tbl>
              <a:tblPr firstRow="1" bandRow="1">
                <a:tableStyleId>{5C22544A-7EE6-4342-B048-85BDC9FD1C3A}</a:tableStyleId>
              </a:tblPr>
              <a:tblGrid>
                <a:gridCol w="2933700">
                  <a:extLst>
                    <a:ext uri="{9D8B030D-6E8A-4147-A177-3AD203B41FA5}">
                      <a16:colId xmlns:a16="http://schemas.microsoft.com/office/drawing/2014/main" val="4180453303"/>
                    </a:ext>
                  </a:extLst>
                </a:gridCol>
              </a:tblGrid>
              <a:tr h="594898">
                <a:tc>
                  <a:txBody>
                    <a:bodyPr/>
                    <a:lstStyle/>
                    <a:p>
                      <a:r>
                        <a:rPr lang="en-US" sz="2000">
                          <a:latin typeface="Tenorite" panose="00000500000000000000" pitchFamily="2" charset="0"/>
                        </a:rPr>
                        <a:t>Date Range for Meetings</a:t>
                      </a:r>
                    </a:p>
                  </a:txBody>
                  <a:tcPr anchor="ctr"/>
                </a:tc>
                <a:extLst>
                  <a:ext uri="{0D108BD9-81ED-4DB2-BD59-A6C34878D82A}">
                    <a16:rowId xmlns:a16="http://schemas.microsoft.com/office/drawing/2014/main" val="3802888039"/>
                  </a:ext>
                </a:extLst>
              </a:tr>
              <a:tr h="594898">
                <a:tc>
                  <a:txBody>
                    <a:bodyPr/>
                    <a:lstStyle/>
                    <a:p>
                      <a:pPr algn="ctr"/>
                      <a:r>
                        <a:rPr lang="en-US" sz="2000" b="0" i="0" u="none" strike="noStrike" kern="1200" baseline="0">
                          <a:solidFill>
                            <a:schemeClr val="dk1"/>
                          </a:solidFill>
                          <a:latin typeface="Tenorite" panose="00000500000000000000" pitchFamily="2" charset="0"/>
                          <a:ea typeface="+mn-ea"/>
                          <a:cs typeface="+mn-cs"/>
                        </a:rPr>
                        <a:t>5/27-6/5</a:t>
                      </a:r>
                    </a:p>
                  </a:txBody>
                  <a:tcPr/>
                </a:tc>
                <a:extLst>
                  <a:ext uri="{0D108BD9-81ED-4DB2-BD59-A6C34878D82A}">
                    <a16:rowId xmlns:a16="http://schemas.microsoft.com/office/drawing/2014/main" val="2391155264"/>
                  </a:ext>
                </a:extLst>
              </a:tr>
              <a:tr h="381830">
                <a:tc>
                  <a:txBody>
                    <a:bodyPr/>
                    <a:lstStyle/>
                    <a:p>
                      <a:pPr algn="ctr"/>
                      <a:r>
                        <a:rPr lang="en-US" sz="2000" b="0" i="0" u="none" strike="noStrike" kern="1200" baseline="0">
                          <a:solidFill>
                            <a:schemeClr val="dk1"/>
                          </a:solidFill>
                          <a:latin typeface="Tenorite" panose="00000500000000000000" pitchFamily="2" charset="0"/>
                          <a:ea typeface="+mn-ea"/>
                          <a:cs typeface="+mn-cs"/>
                        </a:rPr>
                        <a:t>6/26-7/3</a:t>
                      </a:r>
                    </a:p>
                  </a:txBody>
                  <a:tcPr/>
                </a:tc>
                <a:extLst>
                  <a:ext uri="{0D108BD9-81ED-4DB2-BD59-A6C34878D82A}">
                    <a16:rowId xmlns:a16="http://schemas.microsoft.com/office/drawing/2014/main" val="1810368888"/>
                  </a:ext>
                </a:extLst>
              </a:tr>
              <a:tr h="381830">
                <a:tc>
                  <a:txBody>
                    <a:bodyPr/>
                    <a:lstStyle/>
                    <a:p>
                      <a:pPr algn="ctr"/>
                      <a:r>
                        <a:rPr lang="en-US" sz="2000" b="0" i="0" u="none" strike="noStrike" kern="1200" baseline="0">
                          <a:solidFill>
                            <a:schemeClr val="dk1"/>
                          </a:solidFill>
                          <a:latin typeface="Tenorite" panose="00000500000000000000" pitchFamily="2" charset="0"/>
                          <a:ea typeface="+mn-ea"/>
                          <a:cs typeface="+mn-cs"/>
                        </a:rPr>
                        <a:t>7/24-8/2</a:t>
                      </a:r>
                    </a:p>
                  </a:txBody>
                  <a:tcPr/>
                </a:tc>
                <a:extLst>
                  <a:ext uri="{0D108BD9-81ED-4DB2-BD59-A6C34878D82A}">
                    <a16:rowId xmlns:a16="http://schemas.microsoft.com/office/drawing/2014/main" val="174012710"/>
                  </a:ext>
                </a:extLst>
              </a:tr>
              <a:tr h="594898">
                <a:tc>
                  <a:txBody>
                    <a:bodyPr/>
                    <a:lstStyle/>
                    <a:p>
                      <a:pPr algn="ctr"/>
                      <a:r>
                        <a:rPr lang="en-US" sz="2000" b="0" i="0" u="none" strike="noStrike" kern="1200" baseline="0">
                          <a:solidFill>
                            <a:schemeClr val="dk1"/>
                          </a:solidFill>
                          <a:latin typeface="Tenorite" panose="00000500000000000000" pitchFamily="2" charset="0"/>
                          <a:ea typeface="+mn-ea"/>
                          <a:cs typeface="+mn-cs"/>
                        </a:rPr>
                        <a:t>8/28-9/4</a:t>
                      </a:r>
                    </a:p>
                  </a:txBody>
                  <a:tcPr/>
                </a:tc>
                <a:extLst>
                  <a:ext uri="{0D108BD9-81ED-4DB2-BD59-A6C34878D82A}">
                    <a16:rowId xmlns:a16="http://schemas.microsoft.com/office/drawing/2014/main" val="369099986"/>
                  </a:ext>
                </a:extLst>
              </a:tr>
              <a:tr h="594898">
                <a:tc>
                  <a:txBody>
                    <a:bodyPr/>
                    <a:lstStyle/>
                    <a:p>
                      <a:pPr algn="ctr"/>
                      <a:r>
                        <a:rPr lang="en-US" sz="2000" b="0" i="0" u="none" strike="noStrike" kern="1200" baseline="0">
                          <a:solidFill>
                            <a:schemeClr val="dk1"/>
                          </a:solidFill>
                          <a:latin typeface="Tenorite" panose="00000500000000000000" pitchFamily="2" charset="0"/>
                          <a:ea typeface="+mn-ea"/>
                          <a:cs typeface="+mn-cs"/>
                        </a:rPr>
                        <a:t>9/23-9/27</a:t>
                      </a:r>
                    </a:p>
                  </a:txBody>
                  <a:tcPr/>
                </a:tc>
                <a:extLst>
                  <a:ext uri="{0D108BD9-81ED-4DB2-BD59-A6C34878D82A}">
                    <a16:rowId xmlns:a16="http://schemas.microsoft.com/office/drawing/2014/main" val="2187164843"/>
                  </a:ext>
                </a:extLst>
              </a:tr>
            </a:tbl>
          </a:graphicData>
        </a:graphic>
      </p:graphicFrame>
      <p:sp>
        <p:nvSpPr>
          <p:cNvPr id="3" name="Content Placeholder 5">
            <a:extLst>
              <a:ext uri="{FF2B5EF4-FFF2-40B4-BE49-F238E27FC236}">
                <a16:creationId xmlns:a16="http://schemas.microsoft.com/office/drawing/2014/main" id="{C06B204B-FE85-B482-65EA-AA08F1F5D7D9}"/>
              </a:ext>
            </a:extLst>
          </p:cNvPr>
          <p:cNvSpPr>
            <a:spLocks noGrp="1"/>
          </p:cNvSpPr>
          <p:nvPr>
            <p:ph idx="1"/>
          </p:nvPr>
        </p:nvSpPr>
        <p:spPr>
          <a:xfrm>
            <a:off x="838200" y="1362455"/>
            <a:ext cx="10796336" cy="1216025"/>
          </a:xfrm>
        </p:spPr>
        <p:txBody>
          <a:bodyPr vert="horz" lIns="91440" tIns="45720" rIns="91440" bIns="45720" rtlCol="0" anchor="t">
            <a:normAutofit lnSpcReduction="10000"/>
          </a:bodyPr>
          <a:lstStyle/>
          <a:p>
            <a:r>
              <a:rPr lang="en-US">
                <a:latin typeface="Tenorite"/>
              </a:rPr>
              <a:t>Meetings have been scheduled through Sept. 2024 (2 options each time)</a:t>
            </a:r>
          </a:p>
          <a:p>
            <a:r>
              <a:rPr lang="en-US">
                <a:latin typeface="Tenorite"/>
              </a:rPr>
              <a:t>Agenda topics for each meeting will be shared in advance</a:t>
            </a:r>
            <a:endParaRPr lang="en-US"/>
          </a:p>
          <a:p>
            <a:pPr lvl="1"/>
            <a:endParaRPr lang="en-US"/>
          </a:p>
        </p:txBody>
      </p:sp>
    </p:spTree>
    <p:extLst>
      <p:ext uri="{BB962C8B-B14F-4D97-AF65-F5344CB8AC3E}">
        <p14:creationId xmlns:p14="http://schemas.microsoft.com/office/powerpoint/2010/main" val="3925897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1BBF0-C435-D000-0CDE-AD5EFD331BA5}"/>
              </a:ext>
            </a:extLst>
          </p:cNvPr>
          <p:cNvSpPr>
            <a:spLocks noGrp="1"/>
          </p:cNvSpPr>
          <p:nvPr>
            <p:ph type="title"/>
          </p:nvPr>
        </p:nvSpPr>
        <p:spPr/>
        <p:txBody>
          <a:bodyPr/>
          <a:lstStyle/>
          <a:p>
            <a:r>
              <a:rPr lang="en-US"/>
              <a:t>Today’s Topics</a:t>
            </a:r>
          </a:p>
        </p:txBody>
      </p:sp>
      <p:sp>
        <p:nvSpPr>
          <p:cNvPr id="3" name="Content Placeholder 2">
            <a:extLst>
              <a:ext uri="{FF2B5EF4-FFF2-40B4-BE49-F238E27FC236}">
                <a16:creationId xmlns:a16="http://schemas.microsoft.com/office/drawing/2014/main" id="{601AE738-5B14-29A5-A329-35CDC9C9FF15}"/>
              </a:ext>
            </a:extLst>
          </p:cNvPr>
          <p:cNvSpPr>
            <a:spLocks noGrp="1"/>
          </p:cNvSpPr>
          <p:nvPr>
            <p:ph idx="1"/>
          </p:nvPr>
        </p:nvSpPr>
        <p:spPr>
          <a:xfrm>
            <a:off x="838200" y="1362455"/>
            <a:ext cx="10515600" cy="4809317"/>
          </a:xfrm>
        </p:spPr>
        <p:txBody>
          <a:bodyPr vert="horz" lIns="91440" tIns="45720" rIns="91440" bIns="45720" rtlCol="0" anchor="t">
            <a:normAutofit/>
          </a:bodyPr>
          <a:lstStyle/>
          <a:p>
            <a:pPr marL="457200" indent="-457200">
              <a:buFont typeface="+mj-lt"/>
              <a:buAutoNum type="arabicParenR"/>
            </a:pPr>
            <a:r>
              <a:rPr lang="en-US">
                <a:latin typeface="Tenorite"/>
              </a:rPr>
              <a:t>Welcome &amp; Introductions</a:t>
            </a:r>
          </a:p>
          <a:p>
            <a:pPr marL="457200" indent="-457200">
              <a:buFont typeface="+mj-lt"/>
              <a:buAutoNum type="arabicParenR"/>
            </a:pPr>
            <a:r>
              <a:rPr lang="en-US">
                <a:latin typeface="Tenorite"/>
              </a:rPr>
              <a:t>Project Updates</a:t>
            </a:r>
          </a:p>
          <a:p>
            <a:pPr marL="914400" lvl="1" indent="-457200">
              <a:buFont typeface="+mj-lt"/>
              <a:buAutoNum type="arabicParenR"/>
            </a:pPr>
            <a:r>
              <a:rPr lang="en-US">
                <a:latin typeface="Tenorite"/>
              </a:rPr>
              <a:t>Center-running option in St. Paul</a:t>
            </a:r>
          </a:p>
          <a:p>
            <a:pPr marL="914400" lvl="1" indent="-457200">
              <a:buFont typeface="+mj-lt"/>
              <a:buAutoNum type="arabicParenR"/>
            </a:pPr>
            <a:r>
              <a:rPr lang="en-US">
                <a:latin typeface="Tenorite"/>
              </a:rPr>
              <a:t>Arcade St. Station</a:t>
            </a:r>
          </a:p>
          <a:p>
            <a:pPr marL="914400" lvl="1" indent="-457200">
              <a:buFont typeface="Arial" panose="020B0604020202020204" pitchFamily="34" charset="0"/>
              <a:buAutoNum type="arabicParenR"/>
            </a:pPr>
            <a:r>
              <a:rPr lang="en-US">
                <a:latin typeface="Tenorite"/>
              </a:rPr>
              <a:t>Purple Line as a Small Starts Project</a:t>
            </a:r>
          </a:p>
          <a:p>
            <a:pPr marL="457200" indent="-457200">
              <a:buFont typeface="Arial" panose="020B0604020202020204" pitchFamily="34" charset="0"/>
              <a:buAutoNum type="arabicParenR"/>
            </a:pPr>
            <a:r>
              <a:rPr lang="en-US">
                <a:latin typeface="Tenorite"/>
              </a:rPr>
              <a:t>Upcoming CBAC Meetings</a:t>
            </a:r>
          </a:p>
          <a:p>
            <a:pPr marL="457200" indent="-457200">
              <a:buFont typeface="Arial" panose="020B0604020202020204" pitchFamily="34" charset="0"/>
              <a:buAutoNum type="arabicParenR"/>
            </a:pPr>
            <a:r>
              <a:rPr lang="en-US">
                <a:latin typeface="Tenorite"/>
              </a:rPr>
              <a:t>Q &amp; A</a:t>
            </a:r>
          </a:p>
        </p:txBody>
      </p:sp>
      <p:sp>
        <p:nvSpPr>
          <p:cNvPr id="4" name="Slide Number Placeholder 3">
            <a:extLst>
              <a:ext uri="{FF2B5EF4-FFF2-40B4-BE49-F238E27FC236}">
                <a16:creationId xmlns:a16="http://schemas.microsoft.com/office/drawing/2014/main" id="{C4992F9D-BF1F-4898-B529-077F6FA5A7FB}"/>
              </a:ext>
              <a:ext uri="{C183D7F6-B498-43B3-948B-1728B52AA6E4}">
                <adec:decorative xmlns:adec="http://schemas.microsoft.com/office/drawing/2017/decorative" val="1"/>
              </a:ext>
            </a:extLst>
          </p:cNvPr>
          <p:cNvSpPr>
            <a:spLocks noGrp="1"/>
          </p:cNvSpPr>
          <p:nvPr>
            <p:ph type="sldNum" sz="quarter" idx="12"/>
          </p:nvPr>
        </p:nvSpPr>
        <p:spPr/>
        <p:txBody>
          <a:bodyPr/>
          <a:lstStyle/>
          <a:p>
            <a:fld id="{48F63A3B-78C7-47BE-AE5E-E10140E04643}" type="slidenum">
              <a:rPr lang="en-US" smtClean="0"/>
              <a:pPr/>
              <a:t>3</a:t>
            </a:fld>
            <a:endParaRPr lang="en-US"/>
          </a:p>
        </p:txBody>
      </p:sp>
    </p:spTree>
    <p:extLst>
      <p:ext uri="{BB962C8B-B14F-4D97-AF65-F5344CB8AC3E}">
        <p14:creationId xmlns:p14="http://schemas.microsoft.com/office/powerpoint/2010/main" val="31367613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5E53C7D-EFE2-4B93-9F5D-F12CB29F7900}"/>
              </a:ext>
            </a:extLst>
          </p:cNvPr>
          <p:cNvSpPr>
            <a:spLocks noGrp="1"/>
          </p:cNvSpPr>
          <p:nvPr>
            <p:ph type="title"/>
          </p:nvPr>
        </p:nvSpPr>
        <p:spPr>
          <a:xfrm>
            <a:off x="838200" y="0"/>
            <a:ext cx="10515600" cy="1216025"/>
          </a:xfrm>
        </p:spPr>
        <p:txBody>
          <a:bodyPr/>
          <a:lstStyle/>
          <a:p>
            <a:pPr algn="ctr"/>
            <a:r>
              <a:rPr lang="en-US">
                <a:latin typeface="Tenorite"/>
              </a:rPr>
              <a:t>Contact Us</a:t>
            </a:r>
          </a:p>
        </p:txBody>
      </p:sp>
      <p:sp>
        <p:nvSpPr>
          <p:cNvPr id="7" name="Rectangle 6">
            <a:extLst>
              <a:ext uri="{FF2B5EF4-FFF2-40B4-BE49-F238E27FC236}">
                <a16:creationId xmlns:a16="http://schemas.microsoft.com/office/drawing/2014/main" id="{5BB6781F-DF41-48F7-B470-81214876A362}"/>
              </a:ext>
            </a:extLst>
          </p:cNvPr>
          <p:cNvSpPr/>
          <p:nvPr/>
        </p:nvSpPr>
        <p:spPr>
          <a:xfrm>
            <a:off x="3522187" y="1228397"/>
            <a:ext cx="5147626" cy="3477875"/>
          </a:xfrm>
          <a:prstGeom prst="rect">
            <a:avLst/>
          </a:prstGeom>
        </p:spPr>
        <p:txBody>
          <a:bodyPr wrap="square" lIns="91440" tIns="45720" rIns="91440" bIns="45720" anchor="t">
            <a:spAutoFit/>
          </a:bodyPr>
          <a:lstStyle/>
          <a:p>
            <a:pPr algn="ctr"/>
            <a:r>
              <a:rPr lang="en-US" sz="2000">
                <a:latin typeface="Calibri"/>
                <a:cs typeface="Calibri"/>
              </a:rPr>
              <a:t>For more information:</a:t>
            </a:r>
            <a:endParaRPr lang="en-US" sz="2000">
              <a:latin typeface="Calibri"/>
              <a:cs typeface="Calibri"/>
              <a:hlinkClick r:id="rId3"/>
            </a:endParaRPr>
          </a:p>
          <a:p>
            <a:pPr algn="ctr"/>
            <a:r>
              <a:rPr lang="en-US" sz="2000">
                <a:solidFill>
                  <a:srgbClr val="1B90DF"/>
                </a:solidFill>
                <a:latin typeface="Calibri"/>
                <a:cs typeface="Calibri"/>
                <a:hlinkClick r:id="rId3"/>
              </a:rPr>
              <a:t>www.metrotransit.org/purple-line-project</a:t>
            </a:r>
            <a:endParaRPr lang="en-US" sz="2000">
              <a:solidFill>
                <a:srgbClr val="1B90DF"/>
              </a:solidFill>
              <a:latin typeface="Calibri"/>
              <a:cs typeface="Calibri"/>
            </a:endParaRPr>
          </a:p>
          <a:p>
            <a:pPr algn="ctr"/>
            <a:endParaRPr lang="en-US" sz="2000">
              <a:solidFill>
                <a:srgbClr val="1B90DF"/>
              </a:solidFill>
              <a:latin typeface="Calibri" panose="020F0502020204030204" pitchFamily="34" charset="0"/>
              <a:cs typeface="Calibri"/>
            </a:endParaRPr>
          </a:p>
          <a:p>
            <a:pPr algn="ctr"/>
            <a:r>
              <a:rPr lang="en-US" sz="2000">
                <a:solidFill>
                  <a:srgbClr val="1B90DF"/>
                </a:solidFill>
                <a:latin typeface="Calibri"/>
                <a:cs typeface="Calibri"/>
                <a:hlinkClick r:id="rId4"/>
              </a:rPr>
              <a:t>Facebook</a:t>
            </a:r>
            <a:r>
              <a:rPr lang="en-US" sz="2000">
                <a:solidFill>
                  <a:srgbClr val="1B90DF"/>
                </a:solidFill>
                <a:latin typeface="Calibri"/>
                <a:cs typeface="Calibri"/>
              </a:rPr>
              <a:t> and </a:t>
            </a:r>
            <a:r>
              <a:rPr lang="en-US" sz="2000">
                <a:solidFill>
                  <a:srgbClr val="1B90DF"/>
                </a:solidFill>
                <a:latin typeface="Calibri"/>
                <a:cs typeface="Calibri"/>
                <a:hlinkClick r:id="rId5"/>
              </a:rPr>
              <a:t>X/Twitter</a:t>
            </a:r>
            <a:r>
              <a:rPr lang="en-US" sz="2000">
                <a:solidFill>
                  <a:srgbClr val="1B90DF"/>
                </a:solidFill>
                <a:latin typeface="Calibri"/>
                <a:cs typeface="Calibri"/>
              </a:rPr>
              <a:t> @PurpleLineBRT</a:t>
            </a:r>
            <a:endParaRPr lang="en-US" sz="2000">
              <a:solidFill>
                <a:srgbClr val="1B90DF"/>
              </a:solidFill>
              <a:latin typeface="Calibri" panose="020F0502020204030204" pitchFamily="34" charset="0"/>
              <a:cs typeface="Calibri"/>
            </a:endParaRPr>
          </a:p>
          <a:p>
            <a:pPr algn="ctr"/>
            <a:endParaRPr lang="en-US" sz="2000">
              <a:solidFill>
                <a:srgbClr val="1B90DF"/>
              </a:solidFill>
              <a:latin typeface="Calibri" panose="020F0502020204030204" pitchFamily="34" charset="0"/>
              <a:cs typeface="Calibri"/>
            </a:endParaRPr>
          </a:p>
          <a:p>
            <a:pPr algn="ctr"/>
            <a:r>
              <a:rPr lang="en-US" sz="2000">
                <a:solidFill>
                  <a:srgbClr val="105594"/>
                </a:solidFill>
                <a:latin typeface="Calibri"/>
                <a:cs typeface="Calibri"/>
              </a:rPr>
              <a:t>Craig Lamothe</a:t>
            </a:r>
          </a:p>
          <a:p>
            <a:pPr algn="ctr"/>
            <a:r>
              <a:rPr lang="en-US" sz="2000">
                <a:solidFill>
                  <a:srgbClr val="105594"/>
                </a:solidFill>
                <a:latin typeface="Calibri"/>
                <a:cs typeface="Calibri"/>
              </a:rPr>
              <a:t>Project Manager </a:t>
            </a:r>
          </a:p>
          <a:p>
            <a:pPr algn="ctr"/>
            <a:r>
              <a:rPr lang="en-US" sz="2000">
                <a:solidFill>
                  <a:srgbClr val="105594"/>
                </a:solidFill>
                <a:latin typeface="Calibri"/>
                <a:cs typeface="Calibri"/>
              </a:rPr>
              <a:t>(651) 602-1978</a:t>
            </a:r>
          </a:p>
          <a:p>
            <a:pPr algn="ctr"/>
            <a:r>
              <a:rPr lang="en-US" sz="2000">
                <a:solidFill>
                  <a:srgbClr val="1B90DF"/>
                </a:solidFill>
                <a:latin typeface="Calibri"/>
                <a:cs typeface="Calibri"/>
                <a:hlinkClick r:id="rId6">
                  <a:extLst>
                    <a:ext uri="{A12FA001-AC4F-418D-AE19-62706E023703}">
                      <ahyp:hlinkClr xmlns:ahyp="http://schemas.microsoft.com/office/drawing/2018/hyperlinkcolor" val="tx"/>
                    </a:ext>
                  </a:extLst>
                </a:hlinkClick>
              </a:rPr>
              <a:t>craig.lamothe@metrotransit.org</a:t>
            </a:r>
            <a:endParaRPr lang="en-US" sz="2000">
              <a:solidFill>
                <a:srgbClr val="1B90DF"/>
              </a:solidFill>
              <a:latin typeface="Calibri"/>
              <a:cs typeface="Calibri"/>
            </a:endParaRPr>
          </a:p>
          <a:p>
            <a:pPr algn="ctr"/>
            <a:endParaRPr lang="en-US" sz="2000">
              <a:solidFill>
                <a:srgbClr val="105594"/>
              </a:solidFill>
              <a:latin typeface="Calibri" panose="020F0502020204030204" pitchFamily="34" charset="0"/>
            </a:endParaRPr>
          </a:p>
          <a:p>
            <a:pPr algn="ctr"/>
            <a:endParaRPr lang="en-US" sz="2000">
              <a:solidFill>
                <a:srgbClr val="105594"/>
              </a:solidFill>
              <a:latin typeface="Calibri" panose="020F0502020204030204" pitchFamily="34" charset="0"/>
            </a:endParaRPr>
          </a:p>
        </p:txBody>
      </p:sp>
      <p:sp>
        <p:nvSpPr>
          <p:cNvPr id="4" name="Slide Number Placeholder 3">
            <a:extLst>
              <a:ext uri="{FF2B5EF4-FFF2-40B4-BE49-F238E27FC236}">
                <a16:creationId xmlns:a16="http://schemas.microsoft.com/office/drawing/2014/main" id="{D3988BC1-A623-4D2F-96F4-228B670C16DD}"/>
              </a:ext>
              <a:ext uri="{C183D7F6-B498-43B3-948B-1728B52AA6E4}">
                <adec:decorative xmlns:adec="http://schemas.microsoft.com/office/drawing/2017/decorative" val="1"/>
              </a:ext>
            </a:extLst>
          </p:cNvPr>
          <p:cNvSpPr>
            <a:spLocks noGrp="1"/>
          </p:cNvSpPr>
          <p:nvPr>
            <p:ph type="sldNum" sz="quarter" idx="12"/>
          </p:nvPr>
        </p:nvSpPr>
        <p:spPr/>
        <p:txBody>
          <a:bodyPr/>
          <a:lstStyle/>
          <a:p>
            <a:fld id="{48F63A3B-78C7-47BE-AE5E-E10140E04643}" type="slidenum">
              <a:rPr lang="en-US" dirty="0" smtClean="0"/>
              <a:pPr/>
              <a:t>30</a:t>
            </a:fld>
            <a:endParaRPr lang="en-US"/>
          </a:p>
        </p:txBody>
      </p:sp>
      <p:sp>
        <p:nvSpPr>
          <p:cNvPr id="3" name="TextBox 2">
            <a:extLst>
              <a:ext uri="{FF2B5EF4-FFF2-40B4-BE49-F238E27FC236}">
                <a16:creationId xmlns:a16="http://schemas.microsoft.com/office/drawing/2014/main" id="{1EC5C410-9E7A-DA3D-5432-7CDA5AF83349}"/>
              </a:ext>
            </a:extLst>
          </p:cNvPr>
          <p:cNvSpPr txBox="1"/>
          <p:nvPr/>
        </p:nvSpPr>
        <p:spPr>
          <a:xfrm>
            <a:off x="1058661" y="4183051"/>
            <a:ext cx="6094520" cy="1200329"/>
          </a:xfrm>
          <a:prstGeom prst="rect">
            <a:avLst/>
          </a:prstGeom>
          <a:noFill/>
        </p:spPr>
        <p:txBody>
          <a:bodyPr wrap="square">
            <a:spAutoFit/>
          </a:bodyPr>
          <a:lstStyle/>
          <a:p>
            <a:pPr algn="ctr" rtl="0" fontAlgn="base"/>
            <a:r>
              <a:rPr lang="en-US" b="0" i="0" u="none" strike="noStrike">
                <a:solidFill>
                  <a:srgbClr val="105594"/>
                </a:solidFill>
                <a:effectLst/>
                <a:latin typeface="Calibri" panose="020F0502020204030204" pitchFamily="34" charset="0"/>
              </a:rPr>
              <a:t>Liz Jones</a:t>
            </a:r>
            <a:r>
              <a:rPr lang="en-US" b="0" i="0">
                <a:solidFill>
                  <a:srgbClr val="0053A0"/>
                </a:solidFill>
                <a:effectLst/>
                <a:latin typeface="Calibri" panose="020F0502020204030204" pitchFamily="34" charset="0"/>
              </a:rPr>
              <a:t>​</a:t>
            </a:r>
            <a:endParaRPr lang="en-US" b="0" i="0">
              <a:solidFill>
                <a:srgbClr val="0053A0"/>
              </a:solidFill>
              <a:effectLst/>
              <a:latin typeface="Segoe UI" panose="020B0502040204020203" pitchFamily="34" charset="0"/>
            </a:endParaRPr>
          </a:p>
          <a:p>
            <a:pPr algn="ctr" rtl="0" fontAlgn="base"/>
            <a:r>
              <a:rPr lang="en-US" b="0" i="0" u="none" strike="noStrike">
                <a:solidFill>
                  <a:srgbClr val="105594"/>
                </a:solidFill>
                <a:effectLst/>
                <a:latin typeface="Calibri" panose="020F0502020204030204" pitchFamily="34" charset="0"/>
              </a:rPr>
              <a:t>Community Outreach &amp; Engagement Lead</a:t>
            </a:r>
            <a:r>
              <a:rPr lang="en-US" b="0" i="0">
                <a:solidFill>
                  <a:srgbClr val="0053A0"/>
                </a:solidFill>
                <a:effectLst/>
                <a:latin typeface="Calibri" panose="020F0502020204030204" pitchFamily="34" charset="0"/>
              </a:rPr>
              <a:t>​</a:t>
            </a:r>
            <a:endParaRPr lang="en-US" b="0" i="0">
              <a:solidFill>
                <a:srgbClr val="0053A0"/>
              </a:solidFill>
              <a:effectLst/>
              <a:latin typeface="Segoe UI" panose="020B0502040204020203" pitchFamily="34" charset="0"/>
            </a:endParaRPr>
          </a:p>
          <a:p>
            <a:pPr algn="ctr" rtl="0" fontAlgn="base"/>
            <a:r>
              <a:rPr lang="en-US" b="0" i="0" u="none" strike="noStrike">
                <a:solidFill>
                  <a:srgbClr val="105594"/>
                </a:solidFill>
                <a:effectLst/>
                <a:latin typeface="Calibri" panose="020F0502020204030204" pitchFamily="34" charset="0"/>
              </a:rPr>
              <a:t>(651) 602-1977</a:t>
            </a:r>
            <a:r>
              <a:rPr lang="en-US" b="0" i="0">
                <a:solidFill>
                  <a:srgbClr val="0053A0"/>
                </a:solidFill>
                <a:effectLst/>
                <a:latin typeface="Calibri" panose="020F0502020204030204" pitchFamily="34" charset="0"/>
              </a:rPr>
              <a:t>​</a:t>
            </a:r>
            <a:endParaRPr lang="en-US" b="0" i="0">
              <a:solidFill>
                <a:srgbClr val="0053A0"/>
              </a:solidFill>
              <a:effectLst/>
              <a:latin typeface="Segoe UI" panose="020B0502040204020203" pitchFamily="34" charset="0"/>
            </a:endParaRPr>
          </a:p>
          <a:p>
            <a:pPr algn="ctr" rtl="0" fontAlgn="base"/>
            <a:r>
              <a:rPr lang="en-US" b="0" i="0" u="sng" strike="noStrike">
                <a:solidFill>
                  <a:srgbClr val="0097D0"/>
                </a:solidFill>
                <a:effectLst/>
                <a:latin typeface="Calibri" panose="020F0502020204030204" pitchFamily="34" charset="0"/>
                <a:hlinkClick r:id="rId6"/>
              </a:rPr>
              <a:t>elizabeth.jones@metrotransit.org</a:t>
            </a:r>
            <a:r>
              <a:rPr lang="en-US" b="0" i="0">
                <a:solidFill>
                  <a:srgbClr val="0053A0"/>
                </a:solidFill>
                <a:effectLst/>
                <a:latin typeface="Calibri" panose="020F0502020204030204" pitchFamily="34" charset="0"/>
              </a:rPr>
              <a:t>​</a:t>
            </a:r>
            <a:endParaRPr lang="en-US" b="0" i="0">
              <a:solidFill>
                <a:srgbClr val="0053A0"/>
              </a:solidFill>
              <a:effectLst/>
              <a:latin typeface="Segoe UI" panose="020B0502040204020203" pitchFamily="34" charset="0"/>
            </a:endParaRPr>
          </a:p>
        </p:txBody>
      </p:sp>
      <p:sp>
        <p:nvSpPr>
          <p:cNvPr id="8" name="TextBox 7">
            <a:extLst>
              <a:ext uri="{FF2B5EF4-FFF2-40B4-BE49-F238E27FC236}">
                <a16:creationId xmlns:a16="http://schemas.microsoft.com/office/drawing/2014/main" id="{A3F052FA-C966-58D6-98CE-122D976CD6B0}"/>
              </a:ext>
            </a:extLst>
          </p:cNvPr>
          <p:cNvSpPr txBox="1"/>
          <p:nvPr/>
        </p:nvSpPr>
        <p:spPr>
          <a:xfrm>
            <a:off x="5540435" y="4183051"/>
            <a:ext cx="6258756" cy="1200329"/>
          </a:xfrm>
          <a:prstGeom prst="rect">
            <a:avLst/>
          </a:prstGeom>
          <a:noFill/>
        </p:spPr>
        <p:txBody>
          <a:bodyPr wrap="square">
            <a:spAutoFit/>
          </a:bodyPr>
          <a:lstStyle/>
          <a:p>
            <a:pPr algn="ctr"/>
            <a:r>
              <a:rPr lang="en-US" sz="1800">
                <a:solidFill>
                  <a:srgbClr val="105594"/>
                </a:solidFill>
                <a:latin typeface="Calibri"/>
                <a:cs typeface="Calibri"/>
              </a:rPr>
              <a:t>Colin Owens</a:t>
            </a:r>
          </a:p>
          <a:p>
            <a:pPr algn="ctr"/>
            <a:r>
              <a:rPr lang="en-US" sz="1800">
                <a:solidFill>
                  <a:srgbClr val="105594"/>
                </a:solidFill>
                <a:latin typeface="Calibri"/>
                <a:cs typeface="Calibri"/>
              </a:rPr>
              <a:t>Associate Community Outreach Coordinator</a:t>
            </a:r>
            <a:endParaRPr lang="en-US" sz="1800">
              <a:solidFill>
                <a:srgbClr val="105594"/>
              </a:solidFill>
              <a:latin typeface="Calibri" panose="020F0502020204030204" pitchFamily="34" charset="0"/>
              <a:cs typeface="Calibri"/>
            </a:endParaRPr>
          </a:p>
          <a:p>
            <a:pPr algn="ctr"/>
            <a:r>
              <a:rPr lang="en-US" sz="1800">
                <a:solidFill>
                  <a:srgbClr val="105594"/>
                </a:solidFill>
                <a:latin typeface="Calibri"/>
                <a:cs typeface="Calibri"/>
              </a:rPr>
              <a:t>(612) 618-0495</a:t>
            </a:r>
          </a:p>
          <a:p>
            <a:pPr algn="ctr"/>
            <a:r>
              <a:rPr lang="en-US" sz="1800">
                <a:solidFill>
                  <a:srgbClr val="105594"/>
                </a:solidFill>
                <a:latin typeface="Calibri"/>
                <a:cs typeface="Calibri"/>
                <a:hlinkClick r:id="rId7"/>
              </a:rPr>
              <a:t>colin.owens@metrotransit.org</a:t>
            </a:r>
            <a:endParaRPr lang="en-US" sz="1800">
              <a:solidFill>
                <a:srgbClr val="105594"/>
              </a:solidFill>
              <a:latin typeface="Calibri"/>
              <a:cs typeface="Calibri"/>
            </a:endParaRPr>
          </a:p>
        </p:txBody>
      </p:sp>
    </p:spTree>
    <p:extLst>
      <p:ext uri="{BB962C8B-B14F-4D97-AF65-F5344CB8AC3E}">
        <p14:creationId xmlns:p14="http://schemas.microsoft.com/office/powerpoint/2010/main" val="2175167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A2ED187F-87E8-F7CF-6D42-7E9CD04DFDD2}"/>
              </a:ext>
            </a:extLst>
          </p:cNvPr>
          <p:cNvSpPr txBox="1">
            <a:spLocks noGrp="1"/>
          </p:cNvSpPr>
          <p:nvPr>
            <p:ph type="title" idx="4294967295"/>
          </p:nvPr>
        </p:nvSpPr>
        <p:spPr bwMode="white">
          <a:xfrm>
            <a:off x="990600" y="152400"/>
            <a:ext cx="10515600" cy="1216025"/>
          </a:xfrm>
          <a:prstGeom prst="rect">
            <a:avLst/>
          </a:prstGeom>
          <a:noFill/>
          <a:ln>
            <a:noFill/>
            <a:prstDash/>
          </a:ln>
          <a:effectLst/>
        </p:spPr>
        <p:txBody>
          <a:bodyPr rot="0" spcFirstLastPara="0" vertOverflow="overflow" horzOverflow="overflow" vert="horz" wrap="square" lIns="0" tIns="365760" rIns="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3600" b="1" kern="1200">
                <a:solidFill>
                  <a:schemeClr val="tx1"/>
                </a:solidFill>
                <a:latin typeface="Tenorite"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tx1"/>
                </a:solidFill>
                <a:effectLst/>
                <a:uLnTx/>
                <a:uFillTx/>
                <a:latin typeface="Tenorite"/>
                <a:ea typeface="+mj-ea"/>
                <a:cs typeface="+mj-cs"/>
              </a:rPr>
              <a:t>Housekeeping</a:t>
            </a:r>
            <a:endParaRPr kumimoji="0" lang="en-US" sz="3600" b="1" i="0" u="none" strike="noStrike" kern="1200" cap="none" spc="0" normalizeH="0" baseline="0" noProof="0">
              <a:ln>
                <a:noFill/>
              </a:ln>
              <a:solidFill>
                <a:schemeClr val="tx1"/>
              </a:solidFill>
              <a:effectLst/>
              <a:uLnTx/>
              <a:uFillTx/>
              <a:latin typeface="Tenorite" pitchFamily="2" charset="0"/>
              <a:ea typeface="+mj-ea"/>
              <a:cs typeface="+mj-cs"/>
            </a:endParaRPr>
          </a:p>
        </p:txBody>
      </p:sp>
      <p:sp>
        <p:nvSpPr>
          <p:cNvPr id="4" name="Slide Number Placeholder 3">
            <a:extLst>
              <a:ext uri="{FF2B5EF4-FFF2-40B4-BE49-F238E27FC236}">
                <a16:creationId xmlns:a16="http://schemas.microsoft.com/office/drawing/2014/main" id="{B89BE7D4-8975-C8D1-10BA-4F3E66FF8363}"/>
              </a:ext>
              <a:ext uri="{C183D7F6-B498-43B3-948B-1728B52AA6E4}">
                <adec:decorative xmlns:adec="http://schemas.microsoft.com/office/drawing/2017/decorative" val="1"/>
              </a:ext>
            </a:extLst>
          </p:cNvPr>
          <p:cNvSpPr>
            <a:spLocks noGrp="1"/>
          </p:cNvSpPr>
          <p:nvPr>
            <p:ph type="sldNum" sz="quarter" idx="12"/>
          </p:nvPr>
        </p:nvSpPr>
        <p:spPr/>
        <p:txBody>
          <a:bodyPr/>
          <a:lstStyle/>
          <a:p>
            <a:fld id="{48F63A3B-78C7-47BE-AE5E-E10140E04643}" type="slidenum">
              <a:rPr lang="en-US" smtClean="0"/>
              <a:pPr/>
              <a:t>4</a:t>
            </a:fld>
            <a:endParaRPr lang="en-US"/>
          </a:p>
        </p:txBody>
      </p:sp>
      <p:sp>
        <p:nvSpPr>
          <p:cNvPr id="8" name="Picture Placeholder 2">
            <a:extLst>
              <a:ext uri="{FF2B5EF4-FFF2-40B4-BE49-F238E27FC236}">
                <a16:creationId xmlns:a16="http://schemas.microsoft.com/office/drawing/2014/main" id="{9C4C90B7-2163-9909-C9C4-971188CCB8F0}"/>
              </a:ext>
            </a:extLst>
          </p:cNvPr>
          <p:cNvSpPr txBox="1">
            <a:spLocks/>
          </p:cNvSpPr>
          <p:nvPr/>
        </p:nvSpPr>
        <p:spPr bwMode="gray">
          <a:xfrm>
            <a:off x="990600" y="1514856"/>
            <a:ext cx="10515600" cy="4535424"/>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Tenorite" pitchFamily="2" charset="0"/>
                <a:ea typeface="+mn-ea"/>
                <a:cs typeface="+mn-cs"/>
              </a:defRPr>
            </a:lvl1pPr>
            <a:lvl2pPr marL="685800" indent="-228600" algn="l" defTabSz="914400" rtl="0" eaLnBrk="1" latinLnBrk="0" hangingPunct="1">
              <a:lnSpc>
                <a:spcPct val="100000"/>
              </a:lnSpc>
              <a:spcBef>
                <a:spcPts val="0"/>
              </a:spcBef>
              <a:spcAft>
                <a:spcPts val="1000"/>
              </a:spcAft>
              <a:buClr>
                <a:schemeClr val="accent1"/>
              </a:buClr>
              <a:buFont typeface="System Font Regular"/>
              <a:buChar char="–"/>
              <a:defRPr sz="2100" kern="1200">
                <a:solidFill>
                  <a:schemeClr val="tx2"/>
                </a:solidFill>
                <a:latin typeface="Tenorite" pitchFamily="2" charset="0"/>
                <a:ea typeface="+mn-ea"/>
                <a:cs typeface="+mn-cs"/>
              </a:defRPr>
            </a:lvl2pPr>
            <a:lvl3pPr marL="1143000"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700" kern="1200">
                <a:solidFill>
                  <a:schemeClr val="tx2"/>
                </a:solidFill>
                <a:latin typeface="Tenorite" pitchFamily="2" charset="0"/>
                <a:ea typeface="+mn-ea"/>
                <a:cs typeface="+mn-cs"/>
              </a:defRPr>
            </a:lvl3pPr>
            <a:lvl4pPr marL="1600200"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700" kern="1200">
                <a:solidFill>
                  <a:schemeClr val="tx2"/>
                </a:solidFill>
                <a:latin typeface="Tenorite" pitchFamily="2" charset="0"/>
                <a:ea typeface="+mn-ea"/>
                <a:cs typeface="+mn-cs"/>
              </a:defRPr>
            </a:lvl4pPr>
            <a:lvl5pPr marL="2057400"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700" kern="1200">
                <a:solidFill>
                  <a:schemeClr val="tx2"/>
                </a:solidFill>
                <a:latin typeface="Tenorit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Tenorite"/>
              </a:rPr>
              <a:t>Virtual meeting etiquette </a:t>
            </a:r>
          </a:p>
          <a:p>
            <a:pPr lvl="1"/>
            <a:r>
              <a:rPr lang="en-US">
                <a:latin typeface="Tenorite"/>
              </a:rPr>
              <a:t>Camera on</a:t>
            </a:r>
          </a:p>
          <a:p>
            <a:pPr lvl="1"/>
            <a:r>
              <a:rPr lang="en-US">
                <a:latin typeface="Tenorite"/>
              </a:rPr>
              <a:t>Microphone (muted when not speaking)</a:t>
            </a:r>
          </a:p>
          <a:p>
            <a:pPr lvl="1"/>
            <a:r>
              <a:rPr lang="en-US">
                <a:latin typeface="Tenorite"/>
              </a:rPr>
              <a:t>Raise hand (if you have a question)</a:t>
            </a:r>
          </a:p>
          <a:p>
            <a:pPr lvl="1"/>
            <a:r>
              <a:rPr lang="en-US">
                <a:latin typeface="Tenorite"/>
              </a:rPr>
              <a:t>Chat (feel free to ask questions in the chat)</a:t>
            </a:r>
          </a:p>
          <a:p>
            <a:r>
              <a:rPr lang="en-US">
                <a:latin typeface="Tenorite"/>
              </a:rPr>
              <a:t>Meeting is being recorded</a:t>
            </a:r>
          </a:p>
          <a:p>
            <a:r>
              <a:rPr lang="en-US">
                <a:latin typeface="Tenorite"/>
              </a:rPr>
              <a:t>Meeting agendas, summaries, and presentation materials are posted on the project website at </a:t>
            </a:r>
            <a:r>
              <a:rPr lang="en-US">
                <a:latin typeface="Tenorite"/>
                <a:hlinkClick r:id="rId2"/>
              </a:rPr>
              <a:t>metrotransit.org/purple-line-project-committees</a:t>
            </a:r>
            <a:endParaRPr lang="en-US">
              <a:latin typeface="Tenorite"/>
            </a:endParaRPr>
          </a:p>
          <a:p>
            <a:endParaRPr lang="en-US">
              <a:latin typeface="Tenorite"/>
            </a:endParaRPr>
          </a:p>
          <a:p>
            <a:endParaRPr lang="en-US">
              <a:latin typeface="Tenorite"/>
            </a:endParaRPr>
          </a:p>
        </p:txBody>
      </p:sp>
    </p:spTree>
    <p:extLst>
      <p:ext uri="{BB962C8B-B14F-4D97-AF65-F5344CB8AC3E}">
        <p14:creationId xmlns:p14="http://schemas.microsoft.com/office/powerpoint/2010/main" val="1744919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CC10C0-DD57-4699-9342-036B19FAA8AB}"/>
              </a:ext>
            </a:extLst>
          </p:cNvPr>
          <p:cNvSpPr>
            <a:spLocks noGrp="1"/>
          </p:cNvSpPr>
          <p:nvPr>
            <p:ph type="ctrTitle"/>
          </p:nvPr>
        </p:nvSpPr>
        <p:spPr/>
        <p:txBody>
          <a:bodyPr>
            <a:normAutofit/>
          </a:bodyPr>
          <a:lstStyle/>
          <a:p>
            <a:r>
              <a:rPr lang="en-US">
                <a:latin typeface="Tenorite"/>
              </a:rPr>
              <a:t>Center-Running Option in St. Paul</a:t>
            </a:r>
            <a:endParaRPr lang="en-US"/>
          </a:p>
        </p:txBody>
      </p:sp>
      <p:sp>
        <p:nvSpPr>
          <p:cNvPr id="7" name="Text Placeholder 2">
            <a:extLst>
              <a:ext uri="{FF2B5EF4-FFF2-40B4-BE49-F238E27FC236}">
                <a16:creationId xmlns:a16="http://schemas.microsoft.com/office/drawing/2014/main" id="{7FCBC0C3-8163-3A87-A4C2-6736A7D488CC}"/>
              </a:ext>
            </a:extLst>
          </p:cNvPr>
          <p:cNvSpPr>
            <a:spLocks noGrp="1"/>
          </p:cNvSpPr>
          <p:nvPr/>
        </p:nvSpPr>
        <p:spPr bwMode="black">
          <a:xfrm>
            <a:off x="822960" y="5658254"/>
            <a:ext cx="6583017" cy="836546"/>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0"/>
              </a:spcBef>
              <a:spcAft>
                <a:spcPts val="1000"/>
              </a:spcAft>
              <a:buClr>
                <a:schemeClr val="accent1"/>
              </a:buClr>
              <a:buFont typeface="Arial" panose="020B0604020202020204" pitchFamily="34" charset="0"/>
              <a:buNone/>
              <a:defRPr sz="2400" kern="1200">
                <a:solidFill>
                  <a:schemeClr val="tx2"/>
                </a:solidFill>
                <a:latin typeface="Tenorite" pitchFamily="2" charset="0"/>
                <a:ea typeface="+mn-ea"/>
                <a:cs typeface="+mn-cs"/>
              </a:defRPr>
            </a:lvl1pPr>
            <a:lvl2pPr marL="685800" indent="-228600" algn="l" defTabSz="914400" rtl="0" eaLnBrk="1" latinLnBrk="0" hangingPunct="1">
              <a:lnSpc>
                <a:spcPct val="100000"/>
              </a:lnSpc>
              <a:spcBef>
                <a:spcPts val="0"/>
              </a:spcBef>
              <a:spcAft>
                <a:spcPts val="1000"/>
              </a:spcAft>
              <a:buClr>
                <a:schemeClr val="accent1"/>
              </a:buClr>
              <a:buFont typeface="System Font Regular"/>
              <a:buChar char="–"/>
              <a:defRPr sz="2100" kern="1200">
                <a:solidFill>
                  <a:schemeClr val="tx2"/>
                </a:solidFill>
                <a:latin typeface="Tenorite" pitchFamily="2" charset="0"/>
                <a:ea typeface="+mn-ea"/>
                <a:cs typeface="+mn-cs"/>
              </a:defRPr>
            </a:lvl2pPr>
            <a:lvl3pPr marL="1143000"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700" kern="1200">
                <a:solidFill>
                  <a:schemeClr val="tx2"/>
                </a:solidFill>
                <a:latin typeface="Tenorite" pitchFamily="2" charset="0"/>
                <a:ea typeface="+mn-ea"/>
                <a:cs typeface="+mn-cs"/>
              </a:defRPr>
            </a:lvl3pPr>
            <a:lvl4pPr marL="1600200"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700" kern="1200">
                <a:solidFill>
                  <a:schemeClr val="tx2"/>
                </a:solidFill>
                <a:latin typeface="Tenorite" pitchFamily="2" charset="0"/>
                <a:ea typeface="+mn-ea"/>
                <a:cs typeface="+mn-cs"/>
              </a:defRPr>
            </a:lvl4pPr>
            <a:lvl5pPr marL="2057400"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700" kern="1200">
                <a:solidFill>
                  <a:schemeClr val="tx2"/>
                </a:solidFill>
                <a:latin typeface="Tenorit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u="none" strike="noStrike">
                <a:solidFill>
                  <a:srgbClr val="000000"/>
                </a:solidFill>
                <a:effectLst/>
                <a:latin typeface="Tenorite" panose="00000500000000000000" pitchFamily="2" charset="0"/>
              </a:rPr>
              <a:t>Sara Pflaum </a:t>
            </a:r>
            <a:r>
              <a:rPr lang="en-US" b="0" i="0" u="none" strike="noStrike">
                <a:solidFill>
                  <a:srgbClr val="ED1B2E"/>
                </a:solidFill>
                <a:effectLst/>
                <a:latin typeface="Tenorite" panose="00000500000000000000" pitchFamily="2" charset="0"/>
              </a:rPr>
              <a:t>|</a:t>
            </a:r>
            <a:r>
              <a:rPr lang="en-US" b="0" i="0" u="none" strike="noStrike">
                <a:solidFill>
                  <a:srgbClr val="000000"/>
                </a:solidFill>
                <a:effectLst/>
                <a:latin typeface="Tenorite" panose="00000500000000000000" pitchFamily="2" charset="0"/>
              </a:rPr>
              <a:t> Engineering &amp; Design Manager</a:t>
            </a:r>
            <a:r>
              <a:rPr lang="en-US" b="0" i="0">
                <a:solidFill>
                  <a:srgbClr val="000000"/>
                </a:solidFill>
                <a:effectLst/>
                <a:latin typeface="Tenorite" panose="00000500000000000000" pitchFamily="2" charset="0"/>
              </a:rPr>
              <a:t>​</a:t>
            </a:r>
            <a:endParaRPr lang="en-US" sz="2800"/>
          </a:p>
        </p:txBody>
      </p:sp>
    </p:spTree>
    <p:extLst>
      <p:ext uri="{BB962C8B-B14F-4D97-AF65-F5344CB8AC3E}">
        <p14:creationId xmlns:p14="http://schemas.microsoft.com/office/powerpoint/2010/main" val="1695680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3FA282-C172-3F25-C5A2-FECBE2518DB1}"/>
              </a:ext>
            </a:extLst>
          </p:cNvPr>
          <p:cNvSpPr/>
          <p:nvPr/>
        </p:nvSpPr>
        <p:spPr>
          <a:xfrm>
            <a:off x="7052541" y="0"/>
            <a:ext cx="5139459" cy="6858000"/>
          </a:xfrm>
          <a:prstGeom prst="rect">
            <a:avLst/>
          </a:prstGeom>
          <a:solidFill>
            <a:srgbClr val="F5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screenshot of a design options&#10;&#10;Description automatically generated">
            <a:extLst>
              <a:ext uri="{FF2B5EF4-FFF2-40B4-BE49-F238E27FC236}">
                <a16:creationId xmlns:a16="http://schemas.microsoft.com/office/drawing/2014/main" id="{C21DB34E-43FE-B49A-3089-47E4F19EF4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7115" t="2694" r="886" b="6936"/>
          <a:stretch/>
        </p:blipFill>
        <p:spPr>
          <a:xfrm>
            <a:off x="8393230" y="0"/>
            <a:ext cx="2504038" cy="6858000"/>
          </a:xfrm>
          <a:prstGeom prst="rect">
            <a:avLst/>
          </a:prstGeom>
        </p:spPr>
      </p:pic>
      <p:sp>
        <p:nvSpPr>
          <p:cNvPr id="5" name="Title 4">
            <a:extLst>
              <a:ext uri="{FF2B5EF4-FFF2-40B4-BE49-F238E27FC236}">
                <a16:creationId xmlns:a16="http://schemas.microsoft.com/office/drawing/2014/main" id="{25D5F9C2-1E06-E69D-6F43-55B56E797A32}"/>
              </a:ext>
            </a:extLst>
          </p:cNvPr>
          <p:cNvSpPr>
            <a:spLocks noGrp="1"/>
          </p:cNvSpPr>
          <p:nvPr>
            <p:ph type="title"/>
          </p:nvPr>
        </p:nvSpPr>
        <p:spPr/>
        <p:txBody>
          <a:bodyPr/>
          <a:lstStyle/>
          <a:p>
            <a:r>
              <a:rPr lang="en-US"/>
              <a:t>Third Option in St. Paul Section</a:t>
            </a:r>
          </a:p>
        </p:txBody>
      </p:sp>
      <p:sp>
        <p:nvSpPr>
          <p:cNvPr id="3" name="Content Placeholder 2">
            <a:extLst>
              <a:ext uri="{FF2B5EF4-FFF2-40B4-BE49-F238E27FC236}">
                <a16:creationId xmlns:a16="http://schemas.microsoft.com/office/drawing/2014/main" id="{52F3B023-317B-E61C-5FB9-40A1DF8F3271}"/>
              </a:ext>
            </a:extLst>
          </p:cNvPr>
          <p:cNvSpPr>
            <a:spLocks noGrp="1"/>
          </p:cNvSpPr>
          <p:nvPr>
            <p:ph idx="1"/>
          </p:nvPr>
        </p:nvSpPr>
        <p:spPr>
          <a:xfrm>
            <a:off x="838200" y="1362456"/>
            <a:ext cx="6348984" cy="4535424"/>
          </a:xfrm>
        </p:spPr>
        <p:txBody>
          <a:bodyPr/>
          <a:lstStyle/>
          <a:p>
            <a:pPr marL="0" indent="0">
              <a:buNone/>
            </a:pPr>
            <a:r>
              <a:rPr lang="en-US" b="0" i="0">
                <a:effectLst/>
              </a:rPr>
              <a:t>The Saint Paul section is Maryland and White Bear avenues between Johnson Parkway and Larpenteur Avenue. </a:t>
            </a:r>
          </a:p>
          <a:p>
            <a:pPr marL="0" indent="0">
              <a:buNone/>
            </a:pPr>
            <a:r>
              <a:rPr lang="en-US" b="1" i="0">
                <a:effectLst/>
              </a:rPr>
              <a:t>There are </a:t>
            </a:r>
            <a:r>
              <a:rPr lang="en-US" b="1" i="0" u="sng">
                <a:effectLst/>
              </a:rPr>
              <a:t>three</a:t>
            </a:r>
            <a:r>
              <a:rPr lang="en-US" b="1" i="0">
                <a:effectLst/>
              </a:rPr>
              <a:t> options in this section.</a:t>
            </a:r>
          </a:p>
          <a:p>
            <a:pPr lvl="1"/>
            <a:r>
              <a:rPr lang="en-US"/>
              <a:t>One Side-Running Transit Lane</a:t>
            </a:r>
          </a:p>
          <a:p>
            <a:pPr lvl="1"/>
            <a:r>
              <a:rPr lang="en-US"/>
              <a:t>Two Side-Running Transit Lanes</a:t>
            </a:r>
          </a:p>
          <a:p>
            <a:pPr lvl="1"/>
            <a:r>
              <a:rPr lang="en-US"/>
              <a:t>Center-Running Transit Lanes</a:t>
            </a:r>
          </a:p>
        </p:txBody>
      </p:sp>
      <p:sp>
        <p:nvSpPr>
          <p:cNvPr id="4" name="Slide Number Placeholder 3">
            <a:extLst>
              <a:ext uri="{FF2B5EF4-FFF2-40B4-BE49-F238E27FC236}">
                <a16:creationId xmlns:a16="http://schemas.microsoft.com/office/drawing/2014/main" id="{306D4A64-FED1-CB79-B112-EE539DC98BD6}"/>
              </a:ext>
              <a:ext uri="{C183D7F6-B498-43B3-948B-1728B52AA6E4}">
                <adec:decorative xmlns:adec="http://schemas.microsoft.com/office/drawing/2017/decorative" val="1"/>
              </a:ext>
            </a:extLst>
          </p:cNvPr>
          <p:cNvSpPr>
            <a:spLocks noGrp="1"/>
          </p:cNvSpPr>
          <p:nvPr>
            <p:ph type="sldNum" sz="quarter" idx="12"/>
          </p:nvPr>
        </p:nvSpPr>
        <p:spPr/>
        <p:txBody>
          <a:bodyPr/>
          <a:lstStyle/>
          <a:p>
            <a:fld id="{48F63A3B-78C7-47BE-AE5E-E10140E04643}" type="slidenum">
              <a:rPr lang="en-US" smtClean="0"/>
              <a:pPr/>
              <a:t>6</a:t>
            </a:fld>
            <a:endParaRPr lang="en-US"/>
          </a:p>
        </p:txBody>
      </p:sp>
      <p:pic>
        <p:nvPicPr>
          <p:cNvPr id="2" name="Picture 1" descr="A logo of a road&#10;&#10;Description automatically generated">
            <a:extLst>
              <a:ext uri="{FF2B5EF4-FFF2-40B4-BE49-F238E27FC236}">
                <a16:creationId xmlns:a16="http://schemas.microsoft.com/office/drawing/2014/main" id="{2EEE6E80-3B2B-A52F-EE54-F5E4BA578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6776" y="5090256"/>
            <a:ext cx="640080" cy="640080"/>
          </a:xfrm>
          <a:prstGeom prst="rect">
            <a:avLst/>
          </a:prstGeom>
        </p:spPr>
      </p:pic>
      <p:sp>
        <p:nvSpPr>
          <p:cNvPr id="6" name="TextBox 5">
            <a:extLst>
              <a:ext uri="{FF2B5EF4-FFF2-40B4-BE49-F238E27FC236}">
                <a16:creationId xmlns:a16="http://schemas.microsoft.com/office/drawing/2014/main" id="{17E94985-8066-CE57-DFCD-455A874D95D4}"/>
              </a:ext>
            </a:extLst>
          </p:cNvPr>
          <p:cNvSpPr txBox="1"/>
          <p:nvPr/>
        </p:nvSpPr>
        <p:spPr>
          <a:xfrm>
            <a:off x="7052541" y="4481275"/>
            <a:ext cx="1668026" cy="523220"/>
          </a:xfrm>
          <a:prstGeom prst="rect">
            <a:avLst/>
          </a:prstGeom>
          <a:noFill/>
        </p:spPr>
        <p:txBody>
          <a:bodyPr wrap="square" rtlCol="0">
            <a:spAutoFit/>
          </a:bodyPr>
          <a:lstStyle/>
          <a:p>
            <a:r>
              <a:rPr lang="en-US" sz="1400" b="1"/>
              <a:t>New Design Option Under Evaluation</a:t>
            </a:r>
          </a:p>
        </p:txBody>
      </p:sp>
      <p:sp>
        <p:nvSpPr>
          <p:cNvPr id="8" name="Arc 7">
            <a:extLst>
              <a:ext uri="{FF2B5EF4-FFF2-40B4-BE49-F238E27FC236}">
                <a16:creationId xmlns:a16="http://schemas.microsoft.com/office/drawing/2014/main" id="{DB41030A-0250-C1DF-AE56-60352B290563}"/>
              </a:ext>
            </a:extLst>
          </p:cNvPr>
          <p:cNvSpPr/>
          <p:nvPr/>
        </p:nvSpPr>
        <p:spPr>
          <a:xfrm flipH="1" flipV="1">
            <a:off x="7780589" y="4711101"/>
            <a:ext cx="2504039" cy="794806"/>
          </a:xfrm>
          <a:prstGeom prst="arc">
            <a:avLst>
              <a:gd name="adj1" fmla="val 12063711"/>
              <a:gd name="adj2" fmla="val 175020"/>
            </a:avLst>
          </a:prstGeom>
          <a:ln w="28575">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1750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5F0B56-B3E8-5935-6C4E-3A6673014D24}"/>
              </a:ext>
              <a:ext uri="{C183D7F6-B498-43B3-948B-1728B52AA6E4}">
                <adec:decorative xmlns:adec="http://schemas.microsoft.com/office/drawing/2017/decorative" val="1"/>
              </a:ext>
            </a:extLst>
          </p:cNvPr>
          <p:cNvSpPr>
            <a:spLocks noGrp="1"/>
          </p:cNvSpPr>
          <p:nvPr>
            <p:ph type="sldNum" sz="quarter" idx="12"/>
          </p:nvPr>
        </p:nvSpPr>
        <p:spPr/>
        <p:txBody>
          <a:bodyPr/>
          <a:lstStyle/>
          <a:p>
            <a:fld id="{48F63A3B-78C7-47BE-AE5E-E10140E04643}" type="slidenum">
              <a:rPr lang="en-US" smtClean="0"/>
              <a:pPr/>
              <a:t>7</a:t>
            </a:fld>
            <a:endParaRPr lang="en-US"/>
          </a:p>
        </p:txBody>
      </p:sp>
      <p:sp>
        <p:nvSpPr>
          <p:cNvPr id="2" name="Title 1">
            <a:extLst>
              <a:ext uri="{FF2B5EF4-FFF2-40B4-BE49-F238E27FC236}">
                <a16:creationId xmlns:a16="http://schemas.microsoft.com/office/drawing/2014/main" id="{A79AEB2C-C487-F69B-CF71-1E7B9C5A08EF}"/>
              </a:ext>
            </a:extLst>
          </p:cNvPr>
          <p:cNvSpPr>
            <a:spLocks noGrp="1"/>
          </p:cNvSpPr>
          <p:nvPr>
            <p:ph type="title"/>
          </p:nvPr>
        </p:nvSpPr>
        <p:spPr/>
        <p:txBody>
          <a:bodyPr>
            <a:normAutofit fontScale="90000"/>
          </a:bodyPr>
          <a:lstStyle/>
          <a:p>
            <a:r>
              <a:rPr lang="en-US"/>
              <a:t>CMC Concurrence at 4/4 Meeting:</a:t>
            </a:r>
            <a:br>
              <a:rPr lang="en-US"/>
            </a:br>
            <a:r>
              <a:rPr lang="en-US"/>
              <a:t>Center Running Option in St. Paul</a:t>
            </a:r>
          </a:p>
        </p:txBody>
      </p:sp>
      <p:sp>
        <p:nvSpPr>
          <p:cNvPr id="3" name="Content Placeholder 2">
            <a:extLst>
              <a:ext uri="{FF2B5EF4-FFF2-40B4-BE49-F238E27FC236}">
                <a16:creationId xmlns:a16="http://schemas.microsoft.com/office/drawing/2014/main" id="{31ADEA05-B3F6-FC1F-89AB-70F2F7C9C9A2}"/>
              </a:ext>
            </a:extLst>
          </p:cNvPr>
          <p:cNvSpPr>
            <a:spLocks noGrp="1"/>
          </p:cNvSpPr>
          <p:nvPr>
            <p:ph idx="1"/>
          </p:nvPr>
        </p:nvSpPr>
        <p:spPr>
          <a:xfrm>
            <a:off x="838200" y="1236296"/>
            <a:ext cx="6039338" cy="4535424"/>
          </a:xfrm>
        </p:spPr>
        <p:txBody>
          <a:bodyPr>
            <a:normAutofit/>
          </a:bodyPr>
          <a:lstStyle/>
          <a:p>
            <a:pPr algn="l" rtl="0" fontAlgn="base">
              <a:buFont typeface="Arial" panose="020B0604020202020204" pitchFamily="34" charset="0"/>
              <a:buChar char="•"/>
            </a:pPr>
            <a:r>
              <a:rPr lang="en-US" sz="2400" b="0" i="0" u="none" strike="noStrike">
                <a:solidFill>
                  <a:srgbClr val="000000"/>
                </a:solidFill>
                <a:effectLst/>
                <a:latin typeface="Tenorite" panose="00000500000000000000" pitchFamily="2" charset="0"/>
              </a:rPr>
              <a:t>CMC concurred on 4/4 to study a narrowed center running option further </a:t>
            </a:r>
          </a:p>
          <a:p>
            <a:pPr algn="l" rtl="0" fontAlgn="base">
              <a:buFont typeface="Arial" panose="020B0604020202020204" pitchFamily="34" charset="0"/>
              <a:buChar char="•"/>
            </a:pPr>
            <a:r>
              <a:rPr lang="en-US" sz="2400" b="0" i="0" u="none" strike="noStrike">
                <a:solidFill>
                  <a:srgbClr val="000000"/>
                </a:solidFill>
                <a:effectLst/>
                <a:latin typeface="Tenorite" panose="00000500000000000000" pitchFamily="2" charset="0"/>
              </a:rPr>
              <a:t>Project team is developing cross sections, layouts, property impacts assessment, and assessment of tradeoffs for public feedback this spring/summer</a:t>
            </a:r>
          </a:p>
          <a:p>
            <a:pPr algn="l" rtl="0" fontAlgn="base">
              <a:buFont typeface="Arial" panose="020B0604020202020204" pitchFamily="34" charset="0"/>
              <a:buChar char="•"/>
            </a:pPr>
            <a:r>
              <a:rPr lang="en-US" sz="2400">
                <a:solidFill>
                  <a:srgbClr val="000000"/>
                </a:solidFill>
              </a:rPr>
              <a:t>Previously anticipated May 2 CMC action on a preferred White Bear Ave Corridor roadway and transit design option will be postponed</a:t>
            </a:r>
            <a:endParaRPr lang="en-US" sz="2400" b="0" i="0">
              <a:solidFill>
                <a:srgbClr val="0053A0"/>
              </a:solidFill>
              <a:effectLst/>
              <a:latin typeface="Arial" panose="020B0604020202020204" pitchFamily="34" charset="0"/>
            </a:endParaRPr>
          </a:p>
        </p:txBody>
      </p:sp>
      <p:pic>
        <p:nvPicPr>
          <p:cNvPr id="6" name="Picture 5" descr="Aerial view of a center running lane on white bear avenue near orange avenue and detailed sketch with lane measurements of a center running lane on white bear avenue near orange avenue">
            <a:extLst>
              <a:ext uri="{FF2B5EF4-FFF2-40B4-BE49-F238E27FC236}">
                <a16:creationId xmlns:a16="http://schemas.microsoft.com/office/drawing/2014/main" id="{4519A0EF-F899-D216-4AFD-F11CC0E7F03F}"/>
              </a:ext>
            </a:extLst>
          </p:cNvPr>
          <p:cNvPicPr>
            <a:picLocks noChangeAspect="1"/>
          </p:cNvPicPr>
          <p:nvPr/>
        </p:nvPicPr>
        <p:blipFill rotWithShape="1">
          <a:blip r:embed="rId2"/>
          <a:srcRect l="25329" r="26252" b="16552"/>
          <a:stretch/>
        </p:blipFill>
        <p:spPr>
          <a:xfrm>
            <a:off x="7094670" y="1216025"/>
            <a:ext cx="4860575" cy="4711978"/>
          </a:xfrm>
          <a:prstGeom prst="rect">
            <a:avLst/>
          </a:prstGeom>
        </p:spPr>
      </p:pic>
    </p:spTree>
    <p:extLst>
      <p:ext uri="{BB962C8B-B14F-4D97-AF65-F5344CB8AC3E}">
        <p14:creationId xmlns:p14="http://schemas.microsoft.com/office/powerpoint/2010/main" val="3047834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B00D-8D8F-F481-7BA3-5C1E06D1F607}"/>
              </a:ext>
            </a:extLst>
          </p:cNvPr>
          <p:cNvSpPr>
            <a:spLocks noGrp="1"/>
          </p:cNvSpPr>
          <p:nvPr>
            <p:ph type="title"/>
          </p:nvPr>
        </p:nvSpPr>
        <p:spPr>
          <a:xfrm>
            <a:off x="0" y="5489892"/>
            <a:ext cx="10515600" cy="1216025"/>
          </a:xfrm>
        </p:spPr>
        <p:txBody>
          <a:bodyPr>
            <a:normAutofit fontScale="90000"/>
          </a:bodyPr>
          <a:lstStyle/>
          <a:p>
            <a:r>
              <a:rPr lang="en-US">
                <a:latin typeface="Tenorite"/>
              </a:rPr>
              <a:t>Center Running in St. Paul example:</a:t>
            </a:r>
            <a:br>
              <a:rPr lang="en-US">
                <a:latin typeface="Tenorite"/>
              </a:rPr>
            </a:br>
            <a:r>
              <a:rPr lang="en-US">
                <a:latin typeface="Tenorite"/>
              </a:rPr>
              <a:t> Hazelwood Split Center</a:t>
            </a:r>
            <a:endParaRPr lang="en-US"/>
          </a:p>
        </p:txBody>
      </p:sp>
      <p:pic>
        <p:nvPicPr>
          <p:cNvPr id="3" name="Picture 2" descr="Aerial view of a center running lane on Maryland avenue near Hazelwood Street, with split center transit lane">
            <a:extLst>
              <a:ext uri="{FF2B5EF4-FFF2-40B4-BE49-F238E27FC236}">
                <a16:creationId xmlns:a16="http://schemas.microsoft.com/office/drawing/2014/main" id="{6C656D79-99B3-B188-F464-CE49C16998D1}"/>
              </a:ext>
            </a:extLst>
          </p:cNvPr>
          <p:cNvPicPr>
            <a:picLocks noChangeAspect="1"/>
          </p:cNvPicPr>
          <p:nvPr/>
        </p:nvPicPr>
        <p:blipFill>
          <a:blip r:embed="rId2"/>
          <a:stretch>
            <a:fillRect/>
          </a:stretch>
        </p:blipFill>
        <p:spPr>
          <a:xfrm>
            <a:off x="1304128" y="0"/>
            <a:ext cx="9583743" cy="5779509"/>
          </a:xfrm>
          <a:prstGeom prst="rect">
            <a:avLst/>
          </a:prstGeom>
        </p:spPr>
      </p:pic>
      <p:pic>
        <p:nvPicPr>
          <p:cNvPr id="5" name="Picture 4">
            <a:extLst>
              <a:ext uri="{FF2B5EF4-FFF2-40B4-BE49-F238E27FC236}">
                <a16:creationId xmlns:a16="http://schemas.microsoft.com/office/drawing/2014/main" id="{54C504B7-7386-7935-2E3A-B99EA7B3C08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205060" y="0"/>
            <a:ext cx="682811" cy="670618"/>
          </a:xfrm>
          <a:prstGeom prst="rect">
            <a:avLst/>
          </a:prstGeom>
        </p:spPr>
      </p:pic>
    </p:spTree>
    <p:extLst>
      <p:ext uri="{BB962C8B-B14F-4D97-AF65-F5344CB8AC3E}">
        <p14:creationId xmlns:p14="http://schemas.microsoft.com/office/powerpoint/2010/main" val="2425999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D083284-0810-7558-4C5E-29B389307B26}"/>
              </a:ext>
            </a:extLst>
          </p:cNvPr>
          <p:cNvSpPr>
            <a:spLocks noGrp="1"/>
          </p:cNvSpPr>
          <p:nvPr>
            <p:ph type="title"/>
          </p:nvPr>
        </p:nvSpPr>
        <p:spPr/>
        <p:txBody>
          <a:bodyPr/>
          <a:lstStyle/>
          <a:p>
            <a:r>
              <a:rPr lang="en-US"/>
              <a:t>Design Options in the St. Paul Section</a:t>
            </a:r>
          </a:p>
        </p:txBody>
      </p:sp>
      <p:sp>
        <p:nvSpPr>
          <p:cNvPr id="7" name="Slide Number Placeholder 6">
            <a:extLst>
              <a:ext uri="{FF2B5EF4-FFF2-40B4-BE49-F238E27FC236}">
                <a16:creationId xmlns:a16="http://schemas.microsoft.com/office/drawing/2014/main" id="{9FE051CC-D836-024A-F8B4-926060AAD4E0}"/>
              </a:ext>
              <a:ext uri="{C183D7F6-B498-43B3-948B-1728B52AA6E4}">
                <adec:decorative xmlns:adec="http://schemas.microsoft.com/office/drawing/2017/decorative" val="1"/>
              </a:ext>
            </a:extLst>
          </p:cNvPr>
          <p:cNvSpPr>
            <a:spLocks noGrp="1"/>
          </p:cNvSpPr>
          <p:nvPr>
            <p:ph type="sldNum" sz="quarter" idx="12"/>
          </p:nvPr>
        </p:nvSpPr>
        <p:spPr/>
        <p:txBody>
          <a:bodyPr/>
          <a:lstStyle/>
          <a:p>
            <a:fld id="{B58F1846-2086-4A68-8DAD-FF7B4CC4AB13}" type="slidenum">
              <a:rPr lang="en-US" smtClean="0"/>
              <a:t>9</a:t>
            </a:fld>
            <a:endParaRPr lang="en-US"/>
          </a:p>
        </p:txBody>
      </p:sp>
      <p:pic>
        <p:nvPicPr>
          <p:cNvPr id="11" name="Picture 10" descr="A diagram of one side running transit lane design option">
            <a:extLst>
              <a:ext uri="{FF2B5EF4-FFF2-40B4-BE49-F238E27FC236}">
                <a16:creationId xmlns:a16="http://schemas.microsoft.com/office/drawing/2014/main" id="{CEEF6A3D-6E9A-ACAC-3568-BB323A7711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265" y="1216025"/>
            <a:ext cx="5435751" cy="2285008"/>
          </a:xfrm>
          <a:prstGeom prst="rect">
            <a:avLst/>
          </a:prstGeom>
        </p:spPr>
      </p:pic>
      <p:pic>
        <p:nvPicPr>
          <p:cNvPr id="17" name="Picture 16" descr="one side-running transit lane: the bus lane can be used for local access and transit. The remaining road is a 3 lane roadway for general traffic with the center lane used for left turning traffic. buses will use the bus lane going northbound and travel in mixed traffic going southbound. This option includes larger medians for pedestrian and bike crossing safety, fewer property impacts from left turn lanes and medians, but is less reliable transit service in the southbound direction, more opportunity for buses to be delayed by cars and trucks.">
            <a:extLst>
              <a:ext uri="{FF2B5EF4-FFF2-40B4-BE49-F238E27FC236}">
                <a16:creationId xmlns:a16="http://schemas.microsoft.com/office/drawing/2014/main" id="{0D322C13-B346-C91A-7AB7-FB065EB6B0A1}"/>
              </a:ext>
            </a:extLst>
          </p:cNvPr>
          <p:cNvPicPr>
            <a:picLocks noChangeAspect="1"/>
          </p:cNvPicPr>
          <p:nvPr/>
        </p:nvPicPr>
        <p:blipFill>
          <a:blip r:embed="rId4"/>
          <a:stretch>
            <a:fillRect/>
          </a:stretch>
        </p:blipFill>
        <p:spPr>
          <a:xfrm>
            <a:off x="838200" y="3561923"/>
            <a:ext cx="4191000" cy="2609850"/>
          </a:xfrm>
          <a:prstGeom prst="rect">
            <a:avLst/>
          </a:prstGeom>
        </p:spPr>
      </p:pic>
      <p:pic>
        <p:nvPicPr>
          <p:cNvPr id="13" name="Picture 12" descr="A diagram of two side running transit lane design option">
            <a:extLst>
              <a:ext uri="{FF2B5EF4-FFF2-40B4-BE49-F238E27FC236}">
                <a16:creationId xmlns:a16="http://schemas.microsoft.com/office/drawing/2014/main" id="{91D3ABC4-9BEF-AD03-B1E8-C282C5B141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0495" y="1216025"/>
            <a:ext cx="5550985" cy="2381253"/>
          </a:xfrm>
          <a:prstGeom prst="rect">
            <a:avLst/>
          </a:prstGeom>
        </p:spPr>
      </p:pic>
      <p:pic>
        <p:nvPicPr>
          <p:cNvPr id="19" name="Picture 18" descr="Two side running transit lane: The bus lanes can be used for local access and transit. there is one lane for general traffic in each direction plus left-turn lanes at busy intersections. This option includes more reliable transit service in the southbound direction, better for combined Purple Line, METRO H Line, and local bus operations on maryland avenue, easier for maintenance staff to access stations, but has more property impacts from left turn lanes and medians.">
            <a:extLst>
              <a:ext uri="{FF2B5EF4-FFF2-40B4-BE49-F238E27FC236}">
                <a16:creationId xmlns:a16="http://schemas.microsoft.com/office/drawing/2014/main" id="{B38D83CC-21F1-FFE2-5799-1561E15836E5}"/>
              </a:ext>
            </a:extLst>
          </p:cNvPr>
          <p:cNvPicPr>
            <a:picLocks noChangeAspect="1"/>
          </p:cNvPicPr>
          <p:nvPr/>
        </p:nvPicPr>
        <p:blipFill>
          <a:blip r:embed="rId6"/>
          <a:stretch>
            <a:fillRect/>
          </a:stretch>
        </p:blipFill>
        <p:spPr>
          <a:xfrm>
            <a:off x="6967624" y="3585735"/>
            <a:ext cx="4276725" cy="2562225"/>
          </a:xfrm>
          <a:prstGeom prst="rect">
            <a:avLst/>
          </a:prstGeom>
        </p:spPr>
      </p:pic>
    </p:spTree>
    <p:extLst>
      <p:ext uri="{BB962C8B-B14F-4D97-AF65-F5344CB8AC3E}">
        <p14:creationId xmlns:p14="http://schemas.microsoft.com/office/powerpoint/2010/main" val="2255592122"/>
      </p:ext>
    </p:extLst>
  </p:cSld>
  <p:clrMapOvr>
    <a:masterClrMapping/>
  </p:clrMapOvr>
</p:sld>
</file>

<file path=ppt/theme/theme1.xml><?xml version="1.0" encoding="utf-8"?>
<a:theme xmlns:a="http://schemas.openxmlformats.org/drawingml/2006/main" name="Metro Transit">
  <a:themeElements>
    <a:clrScheme name="Metro Transit 1">
      <a:dk1>
        <a:srgbClr val="0053A0"/>
      </a:dk1>
      <a:lt1>
        <a:srgbClr val="FFFFFF"/>
      </a:lt1>
      <a:dk2>
        <a:srgbClr val="000000"/>
      </a:dk2>
      <a:lt2>
        <a:srgbClr val="DDDDDA"/>
      </a:lt2>
      <a:accent1>
        <a:srgbClr val="0053A0"/>
      </a:accent1>
      <a:accent2>
        <a:srgbClr val="FFD200"/>
      </a:accent2>
      <a:accent3>
        <a:srgbClr val="ED1B2E"/>
      </a:accent3>
      <a:accent4>
        <a:srgbClr val="A5CF4C"/>
      </a:accent4>
      <a:accent5>
        <a:srgbClr val="FF7300"/>
      </a:accent5>
      <a:accent6>
        <a:srgbClr val="6B1F7C"/>
      </a:accent6>
      <a:hlink>
        <a:srgbClr val="0097D0"/>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B7E892AE-992E-BB43-934E-B1B374BD40E3}" vid="{FB5BFAEC-1C6C-A240-9959-51C978741E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f2a1bdd-7b31-4c71-82bf-7718c1758bf7">
      <Terms xmlns="http://schemas.microsoft.com/office/infopath/2007/PartnerControls"/>
    </lcf76f155ced4ddcb4097134ff3c332f>
    <TaxCatchAll xmlns="fc844edd-478b-449d-9ac7-d8750f970a2a" xsi:nil="true"/>
    <SharedWithUsers xmlns="fc844edd-478b-449d-9ac7-d8750f970a2a">
      <UserInfo>
        <DisplayName>O'Connell, Sam</DisplayName>
        <AccountId>61</AccountId>
        <AccountType/>
      </UserInfo>
      <UserInfo>
        <DisplayName>Sund, Elizabeth</DisplayName>
        <AccountId>120</AccountId>
        <AccountType/>
      </UserInfo>
      <UserInfo>
        <DisplayName>Smith, Stephen</DisplayName>
        <AccountId>521</AccountId>
        <AccountType/>
      </UserInfo>
      <UserInfo>
        <DisplayName>Lamothe, Craig</DisplayName>
        <AccountId>12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DA25BEABBFB8F49ABBAD487B070A374" ma:contentTypeVersion="18" ma:contentTypeDescription="Create a new document." ma:contentTypeScope="" ma:versionID="4d401126ae6251ffda2c6e6b96646f05">
  <xsd:schema xmlns:xsd="http://www.w3.org/2001/XMLSchema" xmlns:xs="http://www.w3.org/2001/XMLSchema" xmlns:p="http://schemas.microsoft.com/office/2006/metadata/properties" xmlns:ns2="5f2a1bdd-7b31-4c71-82bf-7718c1758bf7" xmlns:ns3="fc844edd-478b-449d-9ac7-d8750f970a2a" targetNamespace="http://schemas.microsoft.com/office/2006/metadata/properties" ma:root="true" ma:fieldsID="74d555b8ac65a0504973e671062c1e1d" ns2:_="" ns3:_="">
    <xsd:import namespace="5f2a1bdd-7b31-4c71-82bf-7718c1758bf7"/>
    <xsd:import namespace="fc844edd-478b-449d-9ac7-d8750f970a2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2a1bdd-7b31-4c71-82bf-7718c1758b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Location" ma:index="16"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f0ffc36-a9af-4332-beee-56f6503c83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c844edd-478b-449d-9ac7-d8750f970a2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66a0d1ff-5cbf-4977-94b7-e16022752569}" ma:internalName="TaxCatchAll" ma:showField="CatchAllData" ma:web="fc844edd-478b-449d-9ac7-d8750f970a2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F4349A-22F7-4A2D-8CA5-43DDCD679590}">
  <ds:schemaRefs>
    <ds:schemaRef ds:uri="http://schemas.microsoft.com/sharepoint/v3/contenttype/forms"/>
  </ds:schemaRefs>
</ds:datastoreItem>
</file>

<file path=customXml/itemProps2.xml><?xml version="1.0" encoding="utf-8"?>
<ds:datastoreItem xmlns:ds="http://schemas.openxmlformats.org/officeDocument/2006/customXml" ds:itemID="{9678B604-9059-4F1C-B8E2-C96A71A964D2}">
  <ds:schemaRefs>
    <ds:schemaRef ds:uri="5f2a1bdd-7b31-4c71-82bf-7718c1758bf7"/>
    <ds:schemaRef ds:uri="fc844edd-478b-449d-9ac7-d8750f970a2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0001D67-A5CC-4BFF-A891-6334EE3455E1}">
  <ds:schemaRefs>
    <ds:schemaRef ds:uri="5f2a1bdd-7b31-4c71-82bf-7718c1758bf7"/>
    <ds:schemaRef ds:uri="fc844edd-478b-449d-9ac7-d8750f970a2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30</Slides>
  <Notes>16</Notes>
  <HiddenSlides>1</HiddenSlide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Metro Transit</vt:lpstr>
      <vt:lpstr>Community &amp; Business Advisory Committee</vt:lpstr>
      <vt:lpstr>Welcome &amp; Introductions</vt:lpstr>
      <vt:lpstr>Today’s Topics</vt:lpstr>
      <vt:lpstr>Housekeeping</vt:lpstr>
      <vt:lpstr>Center-Running Option in St. Paul</vt:lpstr>
      <vt:lpstr>Third Option in St. Paul Section</vt:lpstr>
      <vt:lpstr>CMC Concurrence at 4/4 Meeting: Center Running Option in St. Paul</vt:lpstr>
      <vt:lpstr>Center Running in St. Paul example:  Hazelwood Split Center</vt:lpstr>
      <vt:lpstr>Design Options in the St. Paul Section</vt:lpstr>
      <vt:lpstr>Two Options in the Maplewood Section</vt:lpstr>
      <vt:lpstr>Upcoming RMS Phase II Engagement this Summer </vt:lpstr>
      <vt:lpstr>Arcade Street Station</vt:lpstr>
      <vt:lpstr> Arcade St. Station with Guideway Under Bridge</vt:lpstr>
      <vt:lpstr> Arcade St. Station with Guideway Under Bridge (cont.)</vt:lpstr>
      <vt:lpstr>PowerPoint Presentation</vt:lpstr>
      <vt:lpstr>PowerPoint Presentation</vt:lpstr>
      <vt:lpstr>Study Model</vt:lpstr>
      <vt:lpstr>Study Model</vt:lpstr>
      <vt:lpstr>Study Model</vt:lpstr>
      <vt:lpstr>Study Model</vt:lpstr>
      <vt:lpstr>Study Model</vt:lpstr>
      <vt:lpstr>Site Redevelopment Feasibility Study</vt:lpstr>
      <vt:lpstr>Study Goals</vt:lpstr>
      <vt:lpstr> Neid Ln. extension to Phalen Blvd.</vt:lpstr>
      <vt:lpstr> Neid Ln. extension to Phalen Blvd.</vt:lpstr>
      <vt:lpstr>Purple Line as a Small Starts Project</vt:lpstr>
      <vt:lpstr>New Starts vs Small Starts</vt:lpstr>
      <vt:lpstr>Upcoming CBAC Meetings</vt:lpstr>
      <vt:lpstr>CBAC Meeting Look Ahead</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Purple Line CBAC April 2024</dc:title>
  <dc:subject/>
  <dc:creator>Bunge, Leila</dc:creator>
  <cp:keywords/>
  <dc:description/>
  <cp:revision>1</cp:revision>
  <cp:lastPrinted>2024-03-29T16:54:51Z</cp:lastPrinted>
  <dcterms:created xsi:type="dcterms:W3CDTF">2021-07-02T19:34:47Z</dcterms:created>
  <dcterms:modified xsi:type="dcterms:W3CDTF">2024-04-24T20:05:09Z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version">
    <vt:lpwstr>2.0</vt:lpwstr>
  </property>
  <property fmtid="{D5CDD505-2E9C-101B-9397-08002B2CF9AE}" pid="3" name="ContentTypeId">
    <vt:lpwstr>0x010100ADA25BEABBFB8F49ABBAD487B070A374</vt:lpwstr>
  </property>
  <property fmtid="{D5CDD505-2E9C-101B-9397-08002B2CF9AE}" pid="4" name="MediaServiceImageTags">
    <vt:lpwstr/>
  </property>
</Properties>
</file>